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74" r:id="rId4"/>
    <p:sldId id="275" r:id="rId5"/>
    <p:sldId id="276" r:id="rId6"/>
    <p:sldId id="277" r:id="rId7"/>
    <p:sldId id="279" r:id="rId8"/>
    <p:sldId id="272" r:id="rId9"/>
    <p:sldId id="27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19122-E044-422A-A1AD-C99C27FCAEB9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435A78-45F4-4197-AB75-036947FA94C4}">
      <dgm:prSet phldrT="[Text]"/>
      <dgm:spPr/>
      <dgm:t>
        <a:bodyPr/>
        <a:lstStyle/>
        <a:p>
          <a:r>
            <a:rPr lang="en-US" dirty="0" smtClean="0"/>
            <a:t>Beginning</a:t>
          </a:r>
          <a:endParaRPr lang="en-US" dirty="0"/>
        </a:p>
      </dgm:t>
    </dgm:pt>
    <dgm:pt modelId="{8FF3506F-4B6E-44A6-8220-35532C57F015}" type="parTrans" cxnId="{E0815958-0839-4146-844B-4DDFA4562659}">
      <dgm:prSet/>
      <dgm:spPr/>
      <dgm:t>
        <a:bodyPr/>
        <a:lstStyle/>
        <a:p>
          <a:endParaRPr lang="en-US"/>
        </a:p>
      </dgm:t>
    </dgm:pt>
    <dgm:pt modelId="{8891A53C-50D0-4827-B599-FBD6F982BE5E}" type="sibTrans" cxnId="{E0815958-0839-4146-844B-4DDFA4562659}">
      <dgm:prSet/>
      <dgm:spPr/>
      <dgm:t>
        <a:bodyPr/>
        <a:lstStyle/>
        <a:p>
          <a:endParaRPr lang="en-US"/>
        </a:p>
      </dgm:t>
    </dgm:pt>
    <dgm:pt modelId="{5AAD3D63-9332-4D81-9E8A-C5DACD42E410}">
      <dgm:prSet phldrT="[Text]"/>
      <dgm:spPr/>
      <dgm:t>
        <a:bodyPr/>
        <a:lstStyle/>
        <a:p>
          <a:r>
            <a:rPr lang="en-US" dirty="0" smtClean="0"/>
            <a:t>During</a:t>
          </a:r>
          <a:endParaRPr lang="en-US" dirty="0"/>
        </a:p>
      </dgm:t>
    </dgm:pt>
    <dgm:pt modelId="{A90EE5CA-10B2-42E7-A00E-810F9A1E6D17}" type="parTrans" cxnId="{8A8CF045-9FED-49B2-996E-0F67C3E8D3BD}">
      <dgm:prSet/>
      <dgm:spPr/>
      <dgm:t>
        <a:bodyPr/>
        <a:lstStyle/>
        <a:p>
          <a:endParaRPr lang="en-US"/>
        </a:p>
      </dgm:t>
    </dgm:pt>
    <dgm:pt modelId="{5F9527BD-069A-49B7-B9F6-75BDDBFDCC29}" type="sibTrans" cxnId="{8A8CF045-9FED-49B2-996E-0F67C3E8D3BD}">
      <dgm:prSet/>
      <dgm:spPr/>
      <dgm:t>
        <a:bodyPr/>
        <a:lstStyle/>
        <a:p>
          <a:endParaRPr lang="en-US"/>
        </a:p>
      </dgm:t>
    </dgm:pt>
    <dgm:pt modelId="{E4BBA0A7-9A96-45F8-BBB2-F0B77687B63E}">
      <dgm:prSet phldrT="[Text]"/>
      <dgm:spPr/>
      <dgm:t>
        <a:bodyPr/>
        <a:lstStyle/>
        <a:p>
          <a:r>
            <a:rPr lang="en-US" dirty="0" smtClean="0"/>
            <a:t>End</a:t>
          </a:r>
          <a:endParaRPr lang="en-US" dirty="0"/>
        </a:p>
      </dgm:t>
    </dgm:pt>
    <dgm:pt modelId="{9F0F3AF3-2972-4DD5-A332-1A6E59EDDEBF}" type="parTrans" cxnId="{6ECFD58A-AE0F-4426-8506-D64D1E606CDF}">
      <dgm:prSet/>
      <dgm:spPr/>
      <dgm:t>
        <a:bodyPr/>
        <a:lstStyle/>
        <a:p>
          <a:endParaRPr lang="en-US"/>
        </a:p>
      </dgm:t>
    </dgm:pt>
    <dgm:pt modelId="{12415199-948E-4A63-AFF1-8233EBB548C3}" type="sibTrans" cxnId="{6ECFD58A-AE0F-4426-8506-D64D1E606CDF}">
      <dgm:prSet/>
      <dgm:spPr/>
      <dgm:t>
        <a:bodyPr/>
        <a:lstStyle/>
        <a:p>
          <a:endParaRPr lang="en-US"/>
        </a:p>
      </dgm:t>
    </dgm:pt>
    <dgm:pt modelId="{2CF10E63-C838-49CD-8D24-1DE2916B2921}">
      <dgm:prSet phldrT="[Text]"/>
      <dgm:spPr/>
      <dgm:t>
        <a:bodyPr/>
        <a:lstStyle/>
        <a:p>
          <a:r>
            <a:rPr lang="en-US" dirty="0" smtClean="0"/>
            <a:t>Development success</a:t>
          </a:r>
          <a:endParaRPr lang="en-US" dirty="0"/>
        </a:p>
      </dgm:t>
    </dgm:pt>
    <dgm:pt modelId="{364C3986-F3F2-49C7-A230-FF076250C5AC}" type="parTrans" cxnId="{F931A271-9A51-492D-936F-15107A6E7A49}">
      <dgm:prSet/>
      <dgm:spPr/>
      <dgm:t>
        <a:bodyPr/>
        <a:lstStyle/>
        <a:p>
          <a:endParaRPr lang="en-US"/>
        </a:p>
      </dgm:t>
    </dgm:pt>
    <dgm:pt modelId="{EC8AF9DD-E25D-4293-A600-2698A9E08A6A}" type="sibTrans" cxnId="{F931A271-9A51-492D-936F-15107A6E7A49}">
      <dgm:prSet/>
      <dgm:spPr/>
      <dgm:t>
        <a:bodyPr/>
        <a:lstStyle/>
        <a:p>
          <a:endParaRPr lang="en-US"/>
        </a:p>
      </dgm:t>
    </dgm:pt>
    <dgm:pt modelId="{1C61721D-FF07-4549-8A0F-54506ACF04CB}">
      <dgm:prSet phldrT="[Text]"/>
      <dgm:spPr/>
      <dgm:t>
        <a:bodyPr/>
        <a:lstStyle/>
        <a:p>
          <a:endParaRPr lang="en-US" dirty="0"/>
        </a:p>
      </dgm:t>
    </dgm:pt>
    <dgm:pt modelId="{FE93C163-5D19-4358-87B0-31E9893293FC}" type="parTrans" cxnId="{18181843-3B3C-4288-9CCA-A0984551A391}">
      <dgm:prSet/>
      <dgm:spPr/>
      <dgm:t>
        <a:bodyPr/>
        <a:lstStyle/>
        <a:p>
          <a:endParaRPr lang="en-US"/>
        </a:p>
      </dgm:t>
    </dgm:pt>
    <dgm:pt modelId="{C4D2D2D7-4B1A-4047-BF94-4BD22F1C34FC}" type="sibTrans" cxnId="{18181843-3B3C-4288-9CCA-A0984551A391}">
      <dgm:prSet/>
      <dgm:spPr/>
      <dgm:t>
        <a:bodyPr/>
        <a:lstStyle/>
        <a:p>
          <a:endParaRPr lang="en-US"/>
        </a:p>
      </dgm:t>
    </dgm:pt>
    <dgm:pt modelId="{55C0100E-C3A7-4814-8509-212A40DC8286}">
      <dgm:prSet phldrT="[Text]"/>
      <dgm:spPr/>
      <dgm:t>
        <a:bodyPr/>
        <a:lstStyle/>
        <a:p>
          <a:r>
            <a:rPr lang="en-US" dirty="0" smtClean="0"/>
            <a:t>Insight</a:t>
          </a:r>
          <a:endParaRPr lang="en-US" dirty="0"/>
        </a:p>
      </dgm:t>
    </dgm:pt>
    <dgm:pt modelId="{017BA0E6-C56B-42A7-A52E-0CC7E4A62AA2}" type="parTrans" cxnId="{DDC4ACF2-A2DE-4104-8DDF-D0A05CC96247}">
      <dgm:prSet/>
      <dgm:spPr/>
      <dgm:t>
        <a:bodyPr/>
        <a:lstStyle/>
        <a:p>
          <a:endParaRPr lang="en-US"/>
        </a:p>
      </dgm:t>
    </dgm:pt>
    <dgm:pt modelId="{DC798290-2F41-45AB-A885-0166A38BA829}" type="sibTrans" cxnId="{DDC4ACF2-A2DE-4104-8DDF-D0A05CC96247}">
      <dgm:prSet/>
      <dgm:spPr/>
      <dgm:t>
        <a:bodyPr/>
        <a:lstStyle/>
        <a:p>
          <a:endParaRPr lang="en-US"/>
        </a:p>
      </dgm:t>
    </dgm:pt>
    <dgm:pt modelId="{43E7E704-A400-4184-82CF-D902C64D8B89}">
      <dgm:prSet phldrT="[Text]"/>
      <dgm:spPr/>
      <dgm:t>
        <a:bodyPr/>
        <a:lstStyle/>
        <a:p>
          <a:r>
            <a:rPr lang="en-US" dirty="0" smtClean="0"/>
            <a:t>Progress Check</a:t>
          </a:r>
          <a:endParaRPr lang="en-US" dirty="0"/>
        </a:p>
      </dgm:t>
    </dgm:pt>
    <dgm:pt modelId="{C0652413-17C3-4693-B1E2-EF96D2CF144A}" type="parTrans" cxnId="{BDA9311B-3324-46E1-BB72-C20B1E83D62D}">
      <dgm:prSet/>
      <dgm:spPr/>
      <dgm:t>
        <a:bodyPr/>
        <a:lstStyle/>
        <a:p>
          <a:endParaRPr lang="en-US"/>
        </a:p>
      </dgm:t>
    </dgm:pt>
    <dgm:pt modelId="{C57148C1-8DE4-46DA-AE45-E1798C00E2B2}" type="sibTrans" cxnId="{BDA9311B-3324-46E1-BB72-C20B1E83D62D}">
      <dgm:prSet/>
      <dgm:spPr/>
      <dgm:t>
        <a:bodyPr/>
        <a:lstStyle/>
        <a:p>
          <a:endParaRPr lang="en-US"/>
        </a:p>
      </dgm:t>
    </dgm:pt>
    <dgm:pt modelId="{6A0CDCFF-C5DC-42AC-BF11-859F6C7FDC32}">
      <dgm:prSet phldrT="[Text]"/>
      <dgm:spPr/>
      <dgm:t>
        <a:bodyPr/>
        <a:lstStyle/>
        <a:p>
          <a:r>
            <a:rPr lang="en-US" dirty="0" smtClean="0"/>
            <a:t>Process success</a:t>
          </a:r>
          <a:endParaRPr lang="en-US" dirty="0"/>
        </a:p>
      </dgm:t>
    </dgm:pt>
    <dgm:pt modelId="{DB66BB1C-D84C-4FA5-9200-A438ECE319CA}" type="parTrans" cxnId="{46EBA138-E56B-473E-B4CD-80F84ED75F87}">
      <dgm:prSet/>
      <dgm:spPr/>
      <dgm:t>
        <a:bodyPr/>
        <a:lstStyle/>
        <a:p>
          <a:endParaRPr lang="en-US"/>
        </a:p>
      </dgm:t>
    </dgm:pt>
    <dgm:pt modelId="{BDBD28AE-540F-4458-92FC-D2694F437F00}" type="sibTrans" cxnId="{46EBA138-E56B-473E-B4CD-80F84ED75F87}">
      <dgm:prSet/>
      <dgm:spPr/>
      <dgm:t>
        <a:bodyPr/>
        <a:lstStyle/>
        <a:p>
          <a:endParaRPr lang="en-US"/>
        </a:p>
      </dgm:t>
    </dgm:pt>
    <dgm:pt modelId="{AD13AB64-E119-44FE-8254-017F2CD9B2A8}">
      <dgm:prSet phldrT="[Text]"/>
      <dgm:spPr/>
      <dgm:t>
        <a:bodyPr/>
        <a:lstStyle/>
        <a:p>
          <a:endParaRPr lang="en-US" dirty="0"/>
        </a:p>
      </dgm:t>
    </dgm:pt>
    <dgm:pt modelId="{029CDF8D-16A3-4ACC-9758-AC9E21C1AC34}" type="parTrans" cxnId="{E2902718-7010-43EB-83EF-2FF554C12657}">
      <dgm:prSet/>
      <dgm:spPr/>
      <dgm:t>
        <a:bodyPr/>
        <a:lstStyle/>
        <a:p>
          <a:endParaRPr lang="en-US"/>
        </a:p>
      </dgm:t>
    </dgm:pt>
    <dgm:pt modelId="{E5834A34-1DDD-4515-9AC9-59719401A005}" type="sibTrans" cxnId="{E2902718-7010-43EB-83EF-2FF554C12657}">
      <dgm:prSet/>
      <dgm:spPr/>
      <dgm:t>
        <a:bodyPr/>
        <a:lstStyle/>
        <a:p>
          <a:endParaRPr lang="en-US"/>
        </a:p>
      </dgm:t>
    </dgm:pt>
    <dgm:pt modelId="{97B6B782-CE2D-460E-BED8-6DCE6EB01B49}">
      <dgm:prSet phldrT="[Text]"/>
      <dgm:spPr/>
      <dgm:t>
        <a:bodyPr/>
        <a:lstStyle/>
        <a:p>
          <a:r>
            <a:rPr lang="en-US" dirty="0" smtClean="0"/>
            <a:t>Process Check</a:t>
          </a:r>
          <a:endParaRPr lang="en-US" dirty="0"/>
        </a:p>
      </dgm:t>
    </dgm:pt>
    <dgm:pt modelId="{17592BC9-BFFA-4C83-BF1F-41F38B7C17F6}" type="parTrans" cxnId="{980AB818-6E24-4F25-970E-369B05126294}">
      <dgm:prSet/>
      <dgm:spPr/>
      <dgm:t>
        <a:bodyPr/>
        <a:lstStyle/>
        <a:p>
          <a:endParaRPr lang="en-US"/>
        </a:p>
      </dgm:t>
    </dgm:pt>
    <dgm:pt modelId="{543E97CC-8612-4A22-A0A6-821F427D30AE}" type="sibTrans" cxnId="{980AB818-6E24-4F25-970E-369B05126294}">
      <dgm:prSet/>
      <dgm:spPr/>
      <dgm:t>
        <a:bodyPr/>
        <a:lstStyle/>
        <a:p>
          <a:endParaRPr lang="en-US"/>
        </a:p>
      </dgm:t>
    </dgm:pt>
    <dgm:pt modelId="{670DC6C5-78BB-4606-8336-94FE1E410C3C}">
      <dgm:prSet/>
      <dgm:spPr/>
      <dgm:t>
        <a:bodyPr/>
        <a:lstStyle/>
        <a:p>
          <a:r>
            <a:rPr lang="en-US" dirty="0" smtClean="0"/>
            <a:t>Benchmark</a:t>
          </a:r>
          <a:endParaRPr lang="en-US" dirty="0"/>
        </a:p>
      </dgm:t>
    </dgm:pt>
    <dgm:pt modelId="{C8663E4C-DA42-456D-889A-5509EF4EA977}" type="parTrans" cxnId="{A2AE4BEF-FD4B-4A4C-A232-595EAEFC05F2}">
      <dgm:prSet/>
      <dgm:spPr/>
      <dgm:t>
        <a:bodyPr/>
        <a:lstStyle/>
        <a:p>
          <a:endParaRPr lang="en-US"/>
        </a:p>
      </dgm:t>
    </dgm:pt>
    <dgm:pt modelId="{D9DB7A42-50DC-4297-9411-76918C780D73}" type="sibTrans" cxnId="{A2AE4BEF-FD4B-4A4C-A232-595EAEFC05F2}">
      <dgm:prSet/>
      <dgm:spPr/>
      <dgm:t>
        <a:bodyPr/>
        <a:lstStyle/>
        <a:p>
          <a:endParaRPr lang="en-US"/>
        </a:p>
      </dgm:t>
    </dgm:pt>
    <dgm:pt modelId="{A061F22D-F99B-41A4-88CF-FF42E92CFA2E}">
      <dgm:prSet/>
      <dgm:spPr/>
      <dgm:t>
        <a:bodyPr/>
        <a:lstStyle/>
        <a:p>
          <a:r>
            <a:rPr lang="en-US" dirty="0" smtClean="0"/>
            <a:t>Hypotheses</a:t>
          </a:r>
          <a:endParaRPr lang="en-US" dirty="0"/>
        </a:p>
      </dgm:t>
    </dgm:pt>
    <dgm:pt modelId="{E840CD05-C0D7-45CE-ABED-FE2DDA02D895}" type="parTrans" cxnId="{669620A3-1054-46F0-99B9-99570DECF736}">
      <dgm:prSet/>
      <dgm:spPr/>
    </dgm:pt>
    <dgm:pt modelId="{6E0EDD6F-6FE8-4E12-894D-108D411B5E49}" type="sibTrans" cxnId="{669620A3-1054-46F0-99B9-99570DECF736}">
      <dgm:prSet/>
      <dgm:spPr/>
    </dgm:pt>
    <dgm:pt modelId="{188DD3A7-8447-4180-B8C2-50F9065F591D}">
      <dgm:prSet/>
      <dgm:spPr/>
      <dgm:t>
        <a:bodyPr/>
        <a:lstStyle/>
        <a:p>
          <a:r>
            <a:rPr lang="en-US" dirty="0" smtClean="0"/>
            <a:t>Insight</a:t>
          </a:r>
          <a:endParaRPr lang="en-US" dirty="0"/>
        </a:p>
      </dgm:t>
    </dgm:pt>
    <dgm:pt modelId="{AE5BE878-6F0C-4109-AA65-5102D1A6EEBE}" type="parTrans" cxnId="{6ABFEBAD-8659-4E7B-897D-0A26CD3A6459}">
      <dgm:prSet/>
      <dgm:spPr/>
      <dgm:t>
        <a:bodyPr/>
        <a:lstStyle/>
        <a:p>
          <a:endParaRPr lang="en-US"/>
        </a:p>
      </dgm:t>
    </dgm:pt>
    <dgm:pt modelId="{9F426AC1-0BD2-4A7E-B697-0E87FA93597E}" type="sibTrans" cxnId="{6ABFEBAD-8659-4E7B-897D-0A26CD3A6459}">
      <dgm:prSet/>
      <dgm:spPr/>
      <dgm:t>
        <a:bodyPr/>
        <a:lstStyle/>
        <a:p>
          <a:endParaRPr lang="en-US"/>
        </a:p>
      </dgm:t>
    </dgm:pt>
    <dgm:pt modelId="{9483E3B4-B169-4B5E-8438-E4F59F042F7C}">
      <dgm:prSet/>
      <dgm:spPr/>
      <dgm:t>
        <a:bodyPr/>
        <a:lstStyle/>
        <a:p>
          <a:r>
            <a:rPr lang="en-US" dirty="0" smtClean="0"/>
            <a:t>Compatibility</a:t>
          </a:r>
          <a:endParaRPr lang="en-US" dirty="0"/>
        </a:p>
      </dgm:t>
    </dgm:pt>
    <dgm:pt modelId="{62ECF1C1-72DE-468F-BA12-FA37DF7AFBFC}" type="parTrans" cxnId="{A2FB5019-9D03-43CD-9CEE-764D4227ADB1}">
      <dgm:prSet/>
      <dgm:spPr/>
    </dgm:pt>
    <dgm:pt modelId="{F6671E66-B096-4B74-BF8A-CA2FFB71C5B9}" type="sibTrans" cxnId="{A2FB5019-9D03-43CD-9CEE-764D4227ADB1}">
      <dgm:prSet/>
      <dgm:spPr/>
    </dgm:pt>
    <dgm:pt modelId="{1F2C277E-C733-4C1D-A677-75073DB6B36C}" type="pres">
      <dgm:prSet presAssocID="{E6719122-E044-422A-A1AD-C99C27FCAE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C8086-2D9F-4D43-8405-FFA5076BB36C}" type="pres">
      <dgm:prSet presAssocID="{4E435A78-45F4-4197-AB75-036947FA94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82E6B-D76A-4BE8-BA07-6CF9E200A783}" type="pres">
      <dgm:prSet presAssocID="{8891A53C-50D0-4827-B599-FBD6F982BE5E}" presName="sibTrans" presStyleCnt="0"/>
      <dgm:spPr/>
      <dgm:t>
        <a:bodyPr/>
        <a:lstStyle/>
        <a:p>
          <a:endParaRPr lang="en-US"/>
        </a:p>
      </dgm:t>
    </dgm:pt>
    <dgm:pt modelId="{40CD1554-BECA-4FCA-B8FA-D7FC2020FB75}" type="pres">
      <dgm:prSet presAssocID="{5AAD3D63-9332-4D81-9E8A-C5DACD42E4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1E06-D492-421A-82F6-BED414ABA8BB}" type="pres">
      <dgm:prSet presAssocID="{5F9527BD-069A-49B7-B9F6-75BDDBFDCC29}" presName="sibTrans" presStyleCnt="0"/>
      <dgm:spPr/>
      <dgm:t>
        <a:bodyPr/>
        <a:lstStyle/>
        <a:p>
          <a:endParaRPr lang="en-US"/>
        </a:p>
      </dgm:t>
    </dgm:pt>
    <dgm:pt modelId="{DEDB4D72-04F2-42CD-A8B9-6E2B6D1E996B}" type="pres">
      <dgm:prSet presAssocID="{E4BBA0A7-9A96-45F8-BBB2-F0B77687B6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A02407-A6A4-42C6-875B-C17CF2F05434}" type="presOf" srcId="{5AAD3D63-9332-4D81-9E8A-C5DACD42E410}" destId="{40CD1554-BECA-4FCA-B8FA-D7FC2020FB75}" srcOrd="0" destOrd="0" presId="urn:microsoft.com/office/officeart/2005/8/layout/hList6"/>
    <dgm:cxn modelId="{666FE91D-73F1-4490-8291-08DFEAE2B81B}" type="presOf" srcId="{1C61721D-FF07-4549-8A0F-54506ACF04CB}" destId="{DEDB4D72-04F2-42CD-A8B9-6E2B6D1E996B}" srcOrd="0" destOrd="4" presId="urn:microsoft.com/office/officeart/2005/8/layout/hList6"/>
    <dgm:cxn modelId="{6ECFD58A-AE0F-4426-8506-D64D1E606CDF}" srcId="{E6719122-E044-422A-A1AD-C99C27FCAEB9}" destId="{E4BBA0A7-9A96-45F8-BBB2-F0B77687B63E}" srcOrd="2" destOrd="0" parTransId="{9F0F3AF3-2972-4DD5-A332-1A6E59EDDEBF}" sibTransId="{12415199-948E-4A63-AFF1-8233EBB548C3}"/>
    <dgm:cxn modelId="{46EBA138-E56B-473E-B4CD-80F84ED75F87}" srcId="{E4BBA0A7-9A96-45F8-BBB2-F0B77687B63E}" destId="{6A0CDCFF-C5DC-42AC-BF11-859F6C7FDC32}" srcOrd="1" destOrd="0" parTransId="{DB66BB1C-D84C-4FA5-9200-A438ECE319CA}" sibTransId="{BDBD28AE-540F-4458-92FC-D2694F437F00}"/>
    <dgm:cxn modelId="{DDC4ACF2-A2DE-4104-8DDF-D0A05CC96247}" srcId="{5AAD3D63-9332-4D81-9E8A-C5DACD42E410}" destId="{55C0100E-C3A7-4814-8509-212A40DC8286}" srcOrd="0" destOrd="0" parTransId="{017BA0E6-C56B-42A7-A52E-0CC7E4A62AA2}" sibTransId="{DC798290-2F41-45AB-A885-0166A38BA829}"/>
    <dgm:cxn modelId="{728CCEA2-233A-40AB-B939-577AA3F75299}" type="presOf" srcId="{E4BBA0A7-9A96-45F8-BBB2-F0B77687B63E}" destId="{DEDB4D72-04F2-42CD-A8B9-6E2B6D1E996B}" srcOrd="0" destOrd="0" presId="urn:microsoft.com/office/officeart/2005/8/layout/hList6"/>
    <dgm:cxn modelId="{F9F30C62-9A44-4FD5-85A9-8AF753E45C00}" type="presOf" srcId="{AD13AB64-E119-44FE-8254-017F2CD9B2A8}" destId="{DEDB4D72-04F2-42CD-A8B9-6E2B6D1E996B}" srcOrd="0" destOrd="3" presId="urn:microsoft.com/office/officeart/2005/8/layout/hList6"/>
    <dgm:cxn modelId="{980AB818-6E24-4F25-970E-369B05126294}" srcId="{5AAD3D63-9332-4D81-9E8A-C5DACD42E410}" destId="{97B6B782-CE2D-460E-BED8-6DCE6EB01B49}" srcOrd="2" destOrd="0" parTransId="{17592BC9-BFFA-4C83-BF1F-41F38B7C17F6}" sibTransId="{543E97CC-8612-4A22-A0A6-821F427D30AE}"/>
    <dgm:cxn modelId="{FBCECEEB-8EA1-403B-B729-AC2143306C1A}" type="presOf" srcId="{55C0100E-C3A7-4814-8509-212A40DC8286}" destId="{40CD1554-BECA-4FCA-B8FA-D7FC2020FB75}" srcOrd="0" destOrd="1" presId="urn:microsoft.com/office/officeart/2005/8/layout/hList6"/>
    <dgm:cxn modelId="{DB951376-92A4-4557-913D-0834EB788279}" type="presOf" srcId="{2CF10E63-C838-49CD-8D24-1DE2916B2921}" destId="{DEDB4D72-04F2-42CD-A8B9-6E2B6D1E996B}" srcOrd="0" destOrd="1" presId="urn:microsoft.com/office/officeart/2005/8/layout/hList6"/>
    <dgm:cxn modelId="{18181843-3B3C-4288-9CCA-A0984551A391}" srcId="{E4BBA0A7-9A96-45F8-BBB2-F0B77687B63E}" destId="{1C61721D-FF07-4549-8A0F-54506ACF04CB}" srcOrd="3" destOrd="0" parTransId="{FE93C163-5D19-4358-87B0-31E9893293FC}" sibTransId="{C4D2D2D7-4B1A-4047-BF94-4BD22F1C34FC}"/>
    <dgm:cxn modelId="{669620A3-1054-46F0-99B9-99570DECF736}" srcId="{4E435A78-45F4-4197-AB75-036947FA94C4}" destId="{A061F22D-F99B-41A4-88CF-FF42E92CFA2E}" srcOrd="1" destOrd="0" parTransId="{E840CD05-C0D7-45CE-ABED-FE2DDA02D895}" sibTransId="{6E0EDD6F-6FE8-4E12-894D-108D411B5E49}"/>
    <dgm:cxn modelId="{E2902718-7010-43EB-83EF-2FF554C12657}" srcId="{E4BBA0A7-9A96-45F8-BBB2-F0B77687B63E}" destId="{AD13AB64-E119-44FE-8254-017F2CD9B2A8}" srcOrd="2" destOrd="0" parTransId="{029CDF8D-16A3-4ACC-9758-AC9E21C1AC34}" sibTransId="{E5834A34-1DDD-4515-9AC9-59719401A005}"/>
    <dgm:cxn modelId="{8A8CF045-9FED-49B2-996E-0F67C3E8D3BD}" srcId="{E6719122-E044-422A-A1AD-C99C27FCAEB9}" destId="{5AAD3D63-9332-4D81-9E8A-C5DACD42E410}" srcOrd="1" destOrd="0" parTransId="{A90EE5CA-10B2-42E7-A00E-810F9A1E6D17}" sibTransId="{5F9527BD-069A-49B7-B9F6-75BDDBFDCC29}"/>
    <dgm:cxn modelId="{A2FB5019-9D03-43CD-9CEE-764D4227ADB1}" srcId="{4E435A78-45F4-4197-AB75-036947FA94C4}" destId="{9483E3B4-B169-4B5E-8438-E4F59F042F7C}" srcOrd="3" destOrd="0" parTransId="{62ECF1C1-72DE-468F-BA12-FA37DF7AFBFC}" sibTransId="{F6671E66-B096-4B74-BF8A-CA2FFB71C5B9}"/>
    <dgm:cxn modelId="{BDA9311B-3324-46E1-BB72-C20B1E83D62D}" srcId="{5AAD3D63-9332-4D81-9E8A-C5DACD42E410}" destId="{43E7E704-A400-4184-82CF-D902C64D8B89}" srcOrd="1" destOrd="0" parTransId="{C0652413-17C3-4693-B1E2-EF96D2CF144A}" sibTransId="{C57148C1-8DE4-46DA-AE45-E1798C00E2B2}"/>
    <dgm:cxn modelId="{88EAC800-7E0A-4558-B5FB-C5A55700BD61}" type="presOf" srcId="{9483E3B4-B169-4B5E-8438-E4F59F042F7C}" destId="{F43C8086-2D9F-4D43-8405-FFA5076BB36C}" srcOrd="0" destOrd="4" presId="urn:microsoft.com/office/officeart/2005/8/layout/hList6"/>
    <dgm:cxn modelId="{F5A56B15-4A52-4B23-AB24-CC88CB7798CE}" type="presOf" srcId="{188DD3A7-8447-4180-B8C2-50F9065F591D}" destId="{F43C8086-2D9F-4D43-8405-FFA5076BB36C}" srcOrd="0" destOrd="3" presId="urn:microsoft.com/office/officeart/2005/8/layout/hList6"/>
    <dgm:cxn modelId="{CBCD82C4-EE4F-44F2-A5CD-F37E7A712AAA}" type="presOf" srcId="{E6719122-E044-422A-A1AD-C99C27FCAEB9}" destId="{1F2C277E-C733-4C1D-A677-75073DB6B36C}" srcOrd="0" destOrd="0" presId="urn:microsoft.com/office/officeart/2005/8/layout/hList6"/>
    <dgm:cxn modelId="{A2AE4BEF-FD4B-4A4C-A232-595EAEFC05F2}" srcId="{4E435A78-45F4-4197-AB75-036947FA94C4}" destId="{670DC6C5-78BB-4606-8336-94FE1E410C3C}" srcOrd="0" destOrd="0" parTransId="{C8663E4C-DA42-456D-889A-5509EF4EA977}" sibTransId="{D9DB7A42-50DC-4297-9411-76918C780D73}"/>
    <dgm:cxn modelId="{6ABFEBAD-8659-4E7B-897D-0A26CD3A6459}" srcId="{4E435A78-45F4-4197-AB75-036947FA94C4}" destId="{188DD3A7-8447-4180-B8C2-50F9065F591D}" srcOrd="2" destOrd="0" parTransId="{AE5BE878-6F0C-4109-AA65-5102D1A6EEBE}" sibTransId="{9F426AC1-0BD2-4A7E-B697-0E87FA93597E}"/>
    <dgm:cxn modelId="{C2253858-A5B4-48A0-A854-163597E6E103}" type="presOf" srcId="{97B6B782-CE2D-460E-BED8-6DCE6EB01B49}" destId="{40CD1554-BECA-4FCA-B8FA-D7FC2020FB75}" srcOrd="0" destOrd="3" presId="urn:microsoft.com/office/officeart/2005/8/layout/hList6"/>
    <dgm:cxn modelId="{19F08A7B-13A2-43BE-9CDC-2F9D0E53C8E9}" type="presOf" srcId="{43E7E704-A400-4184-82CF-D902C64D8B89}" destId="{40CD1554-BECA-4FCA-B8FA-D7FC2020FB75}" srcOrd="0" destOrd="2" presId="urn:microsoft.com/office/officeart/2005/8/layout/hList6"/>
    <dgm:cxn modelId="{9E41D4C9-0382-421B-AA23-71B72AED148F}" type="presOf" srcId="{A061F22D-F99B-41A4-88CF-FF42E92CFA2E}" destId="{F43C8086-2D9F-4D43-8405-FFA5076BB36C}" srcOrd="0" destOrd="2" presId="urn:microsoft.com/office/officeart/2005/8/layout/hList6"/>
    <dgm:cxn modelId="{E507A00F-D201-4540-862C-23B5FDE5DF90}" type="presOf" srcId="{4E435A78-45F4-4197-AB75-036947FA94C4}" destId="{F43C8086-2D9F-4D43-8405-FFA5076BB36C}" srcOrd="0" destOrd="0" presId="urn:microsoft.com/office/officeart/2005/8/layout/hList6"/>
    <dgm:cxn modelId="{595C1073-56A5-40BA-8259-DE2E4F840682}" type="presOf" srcId="{670DC6C5-78BB-4606-8336-94FE1E410C3C}" destId="{F43C8086-2D9F-4D43-8405-FFA5076BB36C}" srcOrd="0" destOrd="1" presId="urn:microsoft.com/office/officeart/2005/8/layout/hList6"/>
    <dgm:cxn modelId="{E0815958-0839-4146-844B-4DDFA4562659}" srcId="{E6719122-E044-422A-A1AD-C99C27FCAEB9}" destId="{4E435A78-45F4-4197-AB75-036947FA94C4}" srcOrd="0" destOrd="0" parTransId="{8FF3506F-4B6E-44A6-8220-35532C57F015}" sibTransId="{8891A53C-50D0-4827-B599-FBD6F982BE5E}"/>
    <dgm:cxn modelId="{9CD11ECC-16D5-41B1-B680-E99EF7E712C0}" type="presOf" srcId="{6A0CDCFF-C5DC-42AC-BF11-859F6C7FDC32}" destId="{DEDB4D72-04F2-42CD-A8B9-6E2B6D1E996B}" srcOrd="0" destOrd="2" presId="urn:microsoft.com/office/officeart/2005/8/layout/hList6"/>
    <dgm:cxn modelId="{F931A271-9A51-492D-936F-15107A6E7A49}" srcId="{E4BBA0A7-9A96-45F8-BBB2-F0B77687B63E}" destId="{2CF10E63-C838-49CD-8D24-1DE2916B2921}" srcOrd="0" destOrd="0" parTransId="{364C3986-F3F2-49C7-A230-FF076250C5AC}" sibTransId="{EC8AF9DD-E25D-4293-A600-2698A9E08A6A}"/>
    <dgm:cxn modelId="{F2F84319-CCF0-4841-93D8-7735DD013C0F}" type="presParOf" srcId="{1F2C277E-C733-4C1D-A677-75073DB6B36C}" destId="{F43C8086-2D9F-4D43-8405-FFA5076BB36C}" srcOrd="0" destOrd="0" presId="urn:microsoft.com/office/officeart/2005/8/layout/hList6"/>
    <dgm:cxn modelId="{BC0974DF-DBA6-4B3B-9671-DDB9A2C36859}" type="presParOf" srcId="{1F2C277E-C733-4C1D-A677-75073DB6B36C}" destId="{58082E6B-D76A-4BE8-BA07-6CF9E200A783}" srcOrd="1" destOrd="0" presId="urn:microsoft.com/office/officeart/2005/8/layout/hList6"/>
    <dgm:cxn modelId="{003EDDFA-762F-4A66-81F4-1DE7C4D41E06}" type="presParOf" srcId="{1F2C277E-C733-4C1D-A677-75073DB6B36C}" destId="{40CD1554-BECA-4FCA-B8FA-D7FC2020FB75}" srcOrd="2" destOrd="0" presId="urn:microsoft.com/office/officeart/2005/8/layout/hList6"/>
    <dgm:cxn modelId="{6074A24F-2DA3-4843-A2B1-8F69BEB2B698}" type="presParOf" srcId="{1F2C277E-C733-4C1D-A677-75073DB6B36C}" destId="{F9F71E06-D492-421A-82F6-BED414ABA8BB}" srcOrd="3" destOrd="0" presId="urn:microsoft.com/office/officeart/2005/8/layout/hList6"/>
    <dgm:cxn modelId="{C64EDB3B-7BB1-49C1-8E96-17FE5EE84209}" type="presParOf" srcId="{1F2C277E-C733-4C1D-A677-75073DB6B36C}" destId="{DEDB4D72-04F2-42CD-A8B9-6E2B6D1E996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0FED33-4015-46DF-A227-9BABCB44FEB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6C264E-331C-46E2-B97B-558C047FE055}">
      <dgm:prSet phldrT="[Text]"/>
      <dgm:spPr/>
      <dgm:t>
        <a:bodyPr/>
        <a:lstStyle/>
        <a:p>
          <a:r>
            <a:rPr lang="en-US" dirty="0" smtClean="0"/>
            <a:t>Formulation</a:t>
          </a:r>
          <a:endParaRPr lang="en-US" dirty="0"/>
        </a:p>
      </dgm:t>
    </dgm:pt>
    <dgm:pt modelId="{213E6619-3086-466F-BC6F-3778393357AC}" type="parTrans" cxnId="{08D445F1-F48F-40EB-947F-4FEE9F711D3E}">
      <dgm:prSet/>
      <dgm:spPr/>
      <dgm:t>
        <a:bodyPr/>
        <a:lstStyle/>
        <a:p>
          <a:endParaRPr lang="en-US"/>
        </a:p>
      </dgm:t>
    </dgm:pt>
    <dgm:pt modelId="{D57F2FBA-FD9C-497B-8A6E-8EE79E513234}" type="sibTrans" cxnId="{08D445F1-F48F-40EB-947F-4FEE9F711D3E}">
      <dgm:prSet/>
      <dgm:spPr/>
      <dgm:t>
        <a:bodyPr/>
        <a:lstStyle/>
        <a:p>
          <a:endParaRPr lang="en-US"/>
        </a:p>
      </dgm:t>
    </dgm:pt>
    <dgm:pt modelId="{990AE468-F8E0-43B8-ACA9-F3ED3E49D4D5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7942FDC9-6E44-4C77-B0FF-D38D9B04174D}" type="parTrans" cxnId="{73FCD89A-FD7C-4CCD-A45B-B9C1BB1B4A1D}">
      <dgm:prSet/>
      <dgm:spPr/>
      <dgm:t>
        <a:bodyPr/>
        <a:lstStyle/>
        <a:p>
          <a:endParaRPr lang="en-US"/>
        </a:p>
      </dgm:t>
    </dgm:pt>
    <dgm:pt modelId="{7A81AD1B-FEC7-442E-B792-8C7289CABE5A}" type="sibTrans" cxnId="{73FCD89A-FD7C-4CCD-A45B-B9C1BB1B4A1D}">
      <dgm:prSet/>
      <dgm:spPr/>
      <dgm:t>
        <a:bodyPr/>
        <a:lstStyle/>
        <a:p>
          <a:endParaRPr lang="en-US"/>
        </a:p>
      </dgm:t>
    </dgm:pt>
    <dgm:pt modelId="{3FABF3F9-578C-46BC-9DD4-6827024C7EAC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F8C05EBF-128F-4CB6-86E5-EE8DF98A4E83}" type="parTrans" cxnId="{9E25E9DB-9E9C-4709-B988-FFE7788C9FA7}">
      <dgm:prSet/>
      <dgm:spPr/>
      <dgm:t>
        <a:bodyPr/>
        <a:lstStyle/>
        <a:p>
          <a:endParaRPr lang="en-US"/>
        </a:p>
      </dgm:t>
    </dgm:pt>
    <dgm:pt modelId="{7ED64CB1-4B27-4833-B13F-BF68CA486BCA}" type="sibTrans" cxnId="{9E25E9DB-9E9C-4709-B988-FFE7788C9FA7}">
      <dgm:prSet/>
      <dgm:spPr/>
      <dgm:t>
        <a:bodyPr/>
        <a:lstStyle/>
        <a:p>
          <a:endParaRPr lang="en-US"/>
        </a:p>
      </dgm:t>
    </dgm:pt>
    <dgm:pt modelId="{B9145F6D-0C14-4FB4-AABE-A7525C2F62DE}">
      <dgm:prSet phldrT="[Text]"/>
      <dgm:spPr/>
      <dgm:t>
        <a:bodyPr/>
        <a:lstStyle/>
        <a:p>
          <a:r>
            <a:rPr lang="en-US" dirty="0" smtClean="0"/>
            <a:t>360° </a:t>
          </a:r>
        </a:p>
      </dgm:t>
    </dgm:pt>
    <dgm:pt modelId="{EE914D5D-A471-4B59-B8F3-22B720B15F0B}" type="parTrans" cxnId="{65EA3235-2F82-41AF-9445-BE0A6AA946F0}">
      <dgm:prSet/>
      <dgm:spPr/>
      <dgm:t>
        <a:bodyPr/>
        <a:lstStyle/>
        <a:p>
          <a:endParaRPr lang="en-US"/>
        </a:p>
      </dgm:t>
    </dgm:pt>
    <dgm:pt modelId="{A7E4E4B4-B5A5-4BDC-AE71-9282B83B041C}" type="sibTrans" cxnId="{65EA3235-2F82-41AF-9445-BE0A6AA946F0}">
      <dgm:prSet/>
      <dgm:spPr/>
      <dgm:t>
        <a:bodyPr/>
        <a:lstStyle/>
        <a:p>
          <a:endParaRPr lang="en-US"/>
        </a:p>
      </dgm:t>
    </dgm:pt>
    <dgm:pt modelId="{D9FBB6F0-7C88-4F29-965F-C404E9162780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FF233B95-3414-44DC-85B7-1E9416F98B85}" type="parTrans" cxnId="{5257999C-F4E1-4B27-BEDF-934CC8890B74}">
      <dgm:prSet/>
      <dgm:spPr/>
      <dgm:t>
        <a:bodyPr/>
        <a:lstStyle/>
        <a:p>
          <a:endParaRPr lang="en-US"/>
        </a:p>
      </dgm:t>
    </dgm:pt>
    <dgm:pt modelId="{1287890C-1A31-4411-8F27-03B5C90A5516}" type="sibTrans" cxnId="{5257999C-F4E1-4B27-BEDF-934CC8890B74}">
      <dgm:prSet/>
      <dgm:spPr/>
      <dgm:t>
        <a:bodyPr/>
        <a:lstStyle/>
        <a:p>
          <a:endParaRPr lang="en-US"/>
        </a:p>
      </dgm:t>
    </dgm:pt>
    <dgm:pt modelId="{56739C8A-1806-48CD-B488-0A3DE4ACF9A2}">
      <dgm:prSet phldrT="[Text]"/>
      <dgm:spPr/>
      <dgm:t>
        <a:bodyPr/>
        <a:lstStyle/>
        <a:p>
          <a:r>
            <a:rPr lang="en-US" dirty="0" smtClean="0"/>
            <a:t>Interview</a:t>
          </a:r>
        </a:p>
      </dgm:t>
    </dgm:pt>
    <dgm:pt modelId="{2EE12A9D-53B5-462D-8AF4-445A27A24349}" type="parTrans" cxnId="{838912BE-3258-43AD-A02E-4376AE340E95}">
      <dgm:prSet/>
      <dgm:spPr/>
      <dgm:t>
        <a:bodyPr/>
        <a:lstStyle/>
        <a:p>
          <a:endParaRPr lang="en-US"/>
        </a:p>
      </dgm:t>
    </dgm:pt>
    <dgm:pt modelId="{03308241-3921-4B02-91E3-4CBADBBF737F}" type="sibTrans" cxnId="{838912BE-3258-43AD-A02E-4376AE340E95}">
      <dgm:prSet/>
      <dgm:spPr/>
      <dgm:t>
        <a:bodyPr/>
        <a:lstStyle/>
        <a:p>
          <a:endParaRPr lang="en-US"/>
        </a:p>
      </dgm:t>
    </dgm:pt>
    <dgm:pt modelId="{FD949E03-F9A8-4527-BFA7-DC4FF3E1533E}">
      <dgm:prSet phldrT="[Text]"/>
      <dgm:spPr/>
      <dgm:t>
        <a:bodyPr/>
        <a:lstStyle/>
        <a:p>
          <a:r>
            <a:rPr lang="en-US" dirty="0" smtClean="0"/>
            <a:t>Trait</a:t>
          </a:r>
          <a:endParaRPr lang="en-US" dirty="0"/>
        </a:p>
      </dgm:t>
    </dgm:pt>
    <dgm:pt modelId="{D6E14CCF-9E0A-466F-9597-0E6BFABE952F}" type="sibTrans" cxnId="{2D5E5114-DAD8-4485-851A-61BB413C60F0}">
      <dgm:prSet/>
      <dgm:spPr/>
      <dgm:t>
        <a:bodyPr/>
        <a:lstStyle/>
        <a:p>
          <a:endParaRPr lang="en-US"/>
        </a:p>
      </dgm:t>
    </dgm:pt>
    <dgm:pt modelId="{4061D7B2-AD5B-416A-9656-F31530B3322A}" type="parTrans" cxnId="{2D5E5114-DAD8-4485-851A-61BB413C60F0}">
      <dgm:prSet/>
      <dgm:spPr/>
      <dgm:t>
        <a:bodyPr/>
        <a:lstStyle/>
        <a:p>
          <a:endParaRPr lang="en-US"/>
        </a:p>
      </dgm:t>
    </dgm:pt>
    <dgm:pt modelId="{EA82CD7F-DC92-4E6C-882D-FD4264BA3253}">
      <dgm:prSet phldrT="[Text]"/>
      <dgm:spPr/>
      <dgm:t>
        <a:bodyPr/>
        <a:lstStyle/>
        <a:p>
          <a:r>
            <a:rPr lang="en-US" dirty="0" smtClean="0"/>
            <a:t>Personality</a:t>
          </a:r>
          <a:endParaRPr lang="en-US" dirty="0"/>
        </a:p>
      </dgm:t>
    </dgm:pt>
    <dgm:pt modelId="{78B227E8-EC2B-4E41-9BD4-4E6E4F471910}" type="parTrans" cxnId="{E3F957E4-3298-4532-8869-40D3B07F23BD}">
      <dgm:prSet/>
      <dgm:spPr/>
      <dgm:t>
        <a:bodyPr/>
        <a:lstStyle/>
        <a:p>
          <a:endParaRPr lang="en-US"/>
        </a:p>
      </dgm:t>
    </dgm:pt>
    <dgm:pt modelId="{1A9B9D90-111B-42B6-ADCC-3CE11FD494C8}" type="sibTrans" cxnId="{E3F957E4-3298-4532-8869-40D3B07F23BD}">
      <dgm:prSet/>
      <dgm:spPr/>
      <dgm:t>
        <a:bodyPr/>
        <a:lstStyle/>
        <a:p>
          <a:endParaRPr lang="en-US"/>
        </a:p>
      </dgm:t>
    </dgm:pt>
    <dgm:pt modelId="{872CFE65-D24D-4020-8EC1-D9035BF83D93}">
      <dgm:prSet phldrT="[Text]"/>
      <dgm:spPr/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C9D24F6C-0B13-4B7B-AC45-A8881E1B3621}" type="parTrans" cxnId="{48FB8FF8-B77B-4CB5-80ED-8C0D727AB141}">
      <dgm:prSet/>
      <dgm:spPr/>
      <dgm:t>
        <a:bodyPr/>
        <a:lstStyle/>
        <a:p>
          <a:endParaRPr lang="en-US"/>
        </a:p>
      </dgm:t>
    </dgm:pt>
    <dgm:pt modelId="{8644AB2D-3D93-447B-ACDD-A08425022B66}" type="sibTrans" cxnId="{48FB8FF8-B77B-4CB5-80ED-8C0D727AB141}">
      <dgm:prSet/>
      <dgm:spPr/>
      <dgm:t>
        <a:bodyPr/>
        <a:lstStyle/>
        <a:p>
          <a:endParaRPr lang="en-US"/>
        </a:p>
      </dgm:t>
    </dgm:pt>
    <dgm:pt modelId="{DCB56C87-68CA-47A0-877B-C9135E0ADAAE}">
      <dgm:prSet phldrT="[Text]"/>
      <dgm:spPr/>
      <dgm:t>
        <a:bodyPr/>
        <a:lstStyle/>
        <a:p>
          <a:r>
            <a:rPr lang="en-US" dirty="0" smtClean="0"/>
            <a:t>Stress</a:t>
          </a:r>
          <a:endParaRPr lang="en-US" dirty="0"/>
        </a:p>
      </dgm:t>
    </dgm:pt>
    <dgm:pt modelId="{1D5349A1-F1A4-4317-A955-821C8B6B6456}" type="parTrans" cxnId="{8778EF70-3146-4B67-9318-F6AA8A76CE9B}">
      <dgm:prSet/>
      <dgm:spPr/>
      <dgm:t>
        <a:bodyPr/>
        <a:lstStyle/>
        <a:p>
          <a:endParaRPr lang="en-US"/>
        </a:p>
      </dgm:t>
    </dgm:pt>
    <dgm:pt modelId="{03DADDD8-864B-487A-9716-42242AC51CDC}" type="sibTrans" cxnId="{8778EF70-3146-4B67-9318-F6AA8A76CE9B}">
      <dgm:prSet/>
      <dgm:spPr/>
      <dgm:t>
        <a:bodyPr/>
        <a:lstStyle/>
        <a:p>
          <a:endParaRPr lang="en-US"/>
        </a:p>
      </dgm:t>
    </dgm:pt>
    <dgm:pt modelId="{38C51CAA-228E-4111-9C3F-4787388DE555}">
      <dgm:prSet phldrT="[Text]"/>
      <dgm:spPr/>
      <dgm:t>
        <a:bodyPr/>
        <a:lstStyle/>
        <a:p>
          <a:r>
            <a:rPr lang="en-US" dirty="0" smtClean="0"/>
            <a:t>Engagement</a:t>
          </a:r>
          <a:endParaRPr lang="en-US" dirty="0"/>
        </a:p>
      </dgm:t>
    </dgm:pt>
    <dgm:pt modelId="{4D8653E5-83AB-4C90-A29B-2184318779EE}" type="parTrans" cxnId="{29859E6E-266A-4C79-9BF7-59C9323F279C}">
      <dgm:prSet/>
      <dgm:spPr/>
      <dgm:t>
        <a:bodyPr/>
        <a:lstStyle/>
        <a:p>
          <a:endParaRPr lang="en-US"/>
        </a:p>
      </dgm:t>
    </dgm:pt>
    <dgm:pt modelId="{872AB5E2-85A5-407B-A18D-1664C6814BF3}" type="sibTrans" cxnId="{29859E6E-266A-4C79-9BF7-59C9323F279C}">
      <dgm:prSet/>
      <dgm:spPr/>
      <dgm:t>
        <a:bodyPr/>
        <a:lstStyle/>
        <a:p>
          <a:endParaRPr lang="en-US"/>
        </a:p>
      </dgm:t>
    </dgm:pt>
    <dgm:pt modelId="{A691A624-718F-4A36-AF23-13639B40B822}">
      <dgm:prSet phldrT="[Text]"/>
      <dgm:spPr/>
      <dgm:t>
        <a:bodyPr/>
        <a:lstStyle/>
        <a:p>
          <a:r>
            <a:rPr lang="en-US" dirty="0" smtClean="0"/>
            <a:t>Business Metrics</a:t>
          </a:r>
        </a:p>
      </dgm:t>
    </dgm:pt>
    <dgm:pt modelId="{C2981A69-B353-47A4-B5DA-0FBA052316AA}" type="parTrans" cxnId="{A9589852-D333-49E9-BB4B-4086C1BDDE59}">
      <dgm:prSet/>
      <dgm:spPr/>
      <dgm:t>
        <a:bodyPr/>
        <a:lstStyle/>
        <a:p>
          <a:endParaRPr lang="en-US"/>
        </a:p>
      </dgm:t>
    </dgm:pt>
    <dgm:pt modelId="{BD364AC5-B292-4DDB-A5A4-4231842AB579}" type="sibTrans" cxnId="{A9589852-D333-49E9-BB4B-4086C1BDDE59}">
      <dgm:prSet/>
      <dgm:spPr/>
      <dgm:t>
        <a:bodyPr/>
        <a:lstStyle/>
        <a:p>
          <a:endParaRPr lang="en-US"/>
        </a:p>
      </dgm:t>
    </dgm:pt>
    <dgm:pt modelId="{75B4DE99-675C-4B6E-8C5B-60CAB904A0FA}">
      <dgm:prSet phldrT="[Text]"/>
      <dgm:spPr/>
      <dgm:t>
        <a:bodyPr/>
        <a:lstStyle/>
        <a:p>
          <a:r>
            <a:rPr lang="en-US" dirty="0" smtClean="0"/>
            <a:t>Sales trends</a:t>
          </a:r>
        </a:p>
      </dgm:t>
    </dgm:pt>
    <dgm:pt modelId="{A675C2BA-AEDE-42E7-A7E1-8E048C613B91}" type="parTrans" cxnId="{7811EEB7-E3DE-4E74-82F9-5EFDA288B2FD}">
      <dgm:prSet/>
      <dgm:spPr/>
      <dgm:t>
        <a:bodyPr/>
        <a:lstStyle/>
        <a:p>
          <a:endParaRPr lang="en-US"/>
        </a:p>
      </dgm:t>
    </dgm:pt>
    <dgm:pt modelId="{65D61804-497C-4582-B006-40994298A910}" type="sibTrans" cxnId="{7811EEB7-E3DE-4E74-82F9-5EFDA288B2FD}">
      <dgm:prSet/>
      <dgm:spPr/>
      <dgm:t>
        <a:bodyPr/>
        <a:lstStyle/>
        <a:p>
          <a:endParaRPr lang="en-US"/>
        </a:p>
      </dgm:t>
    </dgm:pt>
    <dgm:pt modelId="{3969D7A0-1204-4650-85DB-FC45B67D2A13}">
      <dgm:prSet phldrT="[Text]"/>
      <dgm:spPr/>
      <dgm:t>
        <a:bodyPr/>
        <a:lstStyle/>
        <a:p>
          <a:r>
            <a:rPr lang="en-US" dirty="0" smtClean="0"/>
            <a:t>Survey outcomes</a:t>
          </a:r>
        </a:p>
      </dgm:t>
    </dgm:pt>
    <dgm:pt modelId="{606C67D8-5D53-42A7-87FC-37DAC0604AB2}" type="parTrans" cxnId="{D96FF224-16CF-42C0-9F4C-EDCBC59FDB27}">
      <dgm:prSet/>
      <dgm:spPr/>
      <dgm:t>
        <a:bodyPr/>
        <a:lstStyle/>
        <a:p>
          <a:endParaRPr lang="en-US"/>
        </a:p>
      </dgm:t>
    </dgm:pt>
    <dgm:pt modelId="{76B419E2-16E9-4033-B7FD-38789ED018CF}" type="sibTrans" cxnId="{D96FF224-16CF-42C0-9F4C-EDCBC59FDB27}">
      <dgm:prSet/>
      <dgm:spPr/>
      <dgm:t>
        <a:bodyPr/>
        <a:lstStyle/>
        <a:p>
          <a:endParaRPr lang="en-US"/>
        </a:p>
      </dgm:t>
    </dgm:pt>
    <dgm:pt modelId="{8F327970-FA46-4B7B-B5EF-C6BB54C05AD3}" type="pres">
      <dgm:prSet presAssocID="{E00FED33-4015-46DF-A227-9BABCB44F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15B8-3B3E-49BB-A7C8-3F2C8BE6A09C}" type="pres">
      <dgm:prSet presAssocID="{E26C264E-331C-46E2-B97B-558C047FE055}" presName="root1" presStyleCnt="0"/>
      <dgm:spPr/>
      <dgm:t>
        <a:bodyPr/>
        <a:lstStyle/>
        <a:p>
          <a:endParaRPr lang="en-US"/>
        </a:p>
      </dgm:t>
    </dgm:pt>
    <dgm:pt modelId="{C1DC9B66-BCC8-4BEC-A14F-12C9DF452AAD}" type="pres">
      <dgm:prSet presAssocID="{E26C264E-331C-46E2-B97B-558C047FE0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484E-E23C-4D65-9432-B550A370AA9A}" type="pres">
      <dgm:prSet presAssocID="{E26C264E-331C-46E2-B97B-558C047FE055}" presName="level2hierChild" presStyleCnt="0"/>
      <dgm:spPr/>
      <dgm:t>
        <a:bodyPr/>
        <a:lstStyle/>
        <a:p>
          <a:endParaRPr lang="en-US"/>
        </a:p>
      </dgm:t>
    </dgm:pt>
    <dgm:pt modelId="{D526DD4F-84A4-4903-BD61-07DAB131C4D7}" type="pres">
      <dgm:prSet presAssocID="{7942FDC9-6E44-4C77-B0FF-D38D9B04174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5B19311-74F0-4204-B5CE-7C49280EF9D0}" type="pres">
      <dgm:prSet presAssocID="{7942FDC9-6E44-4C77-B0FF-D38D9B04174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C3CF3EB-10FF-4D54-82E3-C05893C75AD2}" type="pres">
      <dgm:prSet presAssocID="{990AE468-F8E0-43B8-ACA9-F3ED3E49D4D5}" presName="root2" presStyleCnt="0"/>
      <dgm:spPr/>
      <dgm:t>
        <a:bodyPr/>
        <a:lstStyle/>
        <a:p>
          <a:endParaRPr lang="en-US"/>
        </a:p>
      </dgm:t>
    </dgm:pt>
    <dgm:pt modelId="{FA632AC8-1FBD-474A-BE68-34E4DDB65295}" type="pres">
      <dgm:prSet presAssocID="{990AE468-F8E0-43B8-ACA9-F3ED3E49D4D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76623-9F9E-42F8-A8E3-89ED4B3742C0}" type="pres">
      <dgm:prSet presAssocID="{990AE468-F8E0-43B8-ACA9-F3ED3E49D4D5}" presName="level3hierChild" presStyleCnt="0"/>
      <dgm:spPr/>
      <dgm:t>
        <a:bodyPr/>
        <a:lstStyle/>
        <a:p>
          <a:endParaRPr lang="en-US"/>
        </a:p>
      </dgm:t>
    </dgm:pt>
    <dgm:pt modelId="{517C65D5-6605-4B0F-9E5C-5B7034469E81}" type="pres">
      <dgm:prSet presAssocID="{4061D7B2-AD5B-416A-9656-F31530B3322A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4BE5437B-F164-4F97-986B-B89565014004}" type="pres">
      <dgm:prSet presAssocID="{4061D7B2-AD5B-416A-9656-F31530B3322A}" presName="connTx" presStyleLbl="parChTrans1D3" presStyleIdx="0" presStyleCnt="5"/>
      <dgm:spPr/>
      <dgm:t>
        <a:bodyPr/>
        <a:lstStyle/>
        <a:p>
          <a:endParaRPr lang="en-US"/>
        </a:p>
      </dgm:t>
    </dgm:pt>
    <dgm:pt modelId="{253BBEA6-B559-4269-8D14-ED8E6A076AD1}" type="pres">
      <dgm:prSet presAssocID="{FD949E03-F9A8-4527-BFA7-DC4FF3E1533E}" presName="root2" presStyleCnt="0"/>
      <dgm:spPr/>
      <dgm:t>
        <a:bodyPr/>
        <a:lstStyle/>
        <a:p>
          <a:endParaRPr lang="en-US"/>
        </a:p>
      </dgm:t>
    </dgm:pt>
    <dgm:pt modelId="{04502C49-6B06-4293-9999-AEC75D1E3D38}" type="pres">
      <dgm:prSet presAssocID="{FD949E03-F9A8-4527-BFA7-DC4FF3E1533E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9CC88-B882-4560-89E4-BFC2F7EA2D19}" type="pres">
      <dgm:prSet presAssocID="{FD949E03-F9A8-4527-BFA7-DC4FF3E1533E}" presName="level3hierChild" presStyleCnt="0"/>
      <dgm:spPr/>
      <dgm:t>
        <a:bodyPr/>
        <a:lstStyle/>
        <a:p>
          <a:endParaRPr lang="en-US"/>
        </a:p>
      </dgm:t>
    </dgm:pt>
    <dgm:pt modelId="{C76868E5-231E-44B2-A1D9-3FFF78721B35}" type="pres">
      <dgm:prSet presAssocID="{78B227E8-EC2B-4E41-9BD4-4E6E4F471910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5E2D3C92-E175-4042-AA93-86540E5F596D}" type="pres">
      <dgm:prSet presAssocID="{78B227E8-EC2B-4E41-9BD4-4E6E4F471910}" presName="connTx" presStyleLbl="parChTrans1D4" presStyleIdx="0" presStyleCnt="6"/>
      <dgm:spPr/>
      <dgm:t>
        <a:bodyPr/>
        <a:lstStyle/>
        <a:p>
          <a:endParaRPr lang="en-US"/>
        </a:p>
      </dgm:t>
    </dgm:pt>
    <dgm:pt modelId="{00014CFB-D010-41DB-9913-CA1F962E6815}" type="pres">
      <dgm:prSet presAssocID="{EA82CD7F-DC92-4E6C-882D-FD4264BA3253}" presName="root2" presStyleCnt="0"/>
      <dgm:spPr/>
      <dgm:t>
        <a:bodyPr/>
        <a:lstStyle/>
        <a:p>
          <a:endParaRPr lang="en-US"/>
        </a:p>
      </dgm:t>
    </dgm:pt>
    <dgm:pt modelId="{3D5D8FE5-DA1C-4FD8-BCEF-0FAE2E9FBE88}" type="pres">
      <dgm:prSet presAssocID="{EA82CD7F-DC92-4E6C-882D-FD4264BA3253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1E153-550F-4CFF-8A2B-F8B16BFEB921}" type="pres">
      <dgm:prSet presAssocID="{EA82CD7F-DC92-4E6C-882D-FD4264BA3253}" presName="level3hierChild" presStyleCnt="0"/>
      <dgm:spPr/>
      <dgm:t>
        <a:bodyPr/>
        <a:lstStyle/>
        <a:p>
          <a:endParaRPr lang="en-US"/>
        </a:p>
      </dgm:t>
    </dgm:pt>
    <dgm:pt modelId="{11AABA4F-24F1-4BCE-9986-6EE7B8EA254D}" type="pres">
      <dgm:prSet presAssocID="{C9D24F6C-0B13-4B7B-AC45-A8881E1B3621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4132937E-55A3-4F61-BA39-7468773C2BA3}" type="pres">
      <dgm:prSet presAssocID="{C9D24F6C-0B13-4B7B-AC45-A8881E1B3621}" presName="connTx" presStyleLbl="parChTrans1D4" presStyleIdx="1" presStyleCnt="6"/>
      <dgm:spPr/>
      <dgm:t>
        <a:bodyPr/>
        <a:lstStyle/>
        <a:p>
          <a:endParaRPr lang="en-US"/>
        </a:p>
      </dgm:t>
    </dgm:pt>
    <dgm:pt modelId="{EDFC6497-91D2-4766-B564-1C0769E27DF8}" type="pres">
      <dgm:prSet presAssocID="{872CFE65-D24D-4020-8EC1-D9035BF83D93}" presName="root2" presStyleCnt="0"/>
      <dgm:spPr/>
      <dgm:t>
        <a:bodyPr/>
        <a:lstStyle/>
        <a:p>
          <a:endParaRPr lang="en-US"/>
        </a:p>
      </dgm:t>
    </dgm:pt>
    <dgm:pt modelId="{1BE8A25A-EC0A-49F9-AEDC-54F70329001B}" type="pres">
      <dgm:prSet presAssocID="{872CFE65-D24D-4020-8EC1-D9035BF83D93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F90F63-298A-4D0E-8FF4-D2884398AE69}" type="pres">
      <dgm:prSet presAssocID="{872CFE65-D24D-4020-8EC1-D9035BF83D93}" presName="level3hierChild" presStyleCnt="0"/>
      <dgm:spPr/>
      <dgm:t>
        <a:bodyPr/>
        <a:lstStyle/>
        <a:p>
          <a:endParaRPr lang="en-US"/>
        </a:p>
      </dgm:t>
    </dgm:pt>
    <dgm:pt modelId="{0934479A-753D-43BD-9E40-C0227175B050}" type="pres">
      <dgm:prSet presAssocID="{FF233B95-3414-44DC-85B7-1E9416F98B85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159EB2E-5FC5-4ED0-B67D-452650073052}" type="pres">
      <dgm:prSet presAssocID="{FF233B95-3414-44DC-85B7-1E9416F98B85}" presName="connTx" presStyleLbl="parChTrans1D3" presStyleIdx="1" presStyleCnt="5"/>
      <dgm:spPr/>
      <dgm:t>
        <a:bodyPr/>
        <a:lstStyle/>
        <a:p>
          <a:endParaRPr lang="en-US"/>
        </a:p>
      </dgm:t>
    </dgm:pt>
    <dgm:pt modelId="{D4BD1E09-85C3-4514-904B-AA58A48A4FBE}" type="pres">
      <dgm:prSet presAssocID="{D9FBB6F0-7C88-4F29-965F-C404E9162780}" presName="root2" presStyleCnt="0"/>
      <dgm:spPr/>
      <dgm:t>
        <a:bodyPr/>
        <a:lstStyle/>
        <a:p>
          <a:endParaRPr lang="en-US"/>
        </a:p>
      </dgm:t>
    </dgm:pt>
    <dgm:pt modelId="{8E5330A0-0778-43F9-B813-D799B442BBEB}" type="pres">
      <dgm:prSet presAssocID="{D9FBB6F0-7C88-4F29-965F-C404E9162780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915D44-D9B3-46EA-A26F-1B631B32BEF7}" type="pres">
      <dgm:prSet presAssocID="{D9FBB6F0-7C88-4F29-965F-C404E9162780}" presName="level3hierChild" presStyleCnt="0"/>
      <dgm:spPr/>
      <dgm:t>
        <a:bodyPr/>
        <a:lstStyle/>
        <a:p>
          <a:endParaRPr lang="en-US"/>
        </a:p>
      </dgm:t>
    </dgm:pt>
    <dgm:pt modelId="{B66EC200-F33E-4830-823A-CC85E24DEEA0}" type="pres">
      <dgm:prSet presAssocID="{1D5349A1-F1A4-4317-A955-821C8B6B6456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118C1432-501E-499E-980C-FF2C58AEA771}" type="pres">
      <dgm:prSet presAssocID="{1D5349A1-F1A4-4317-A955-821C8B6B6456}" presName="connTx" presStyleLbl="parChTrans1D4" presStyleIdx="2" presStyleCnt="6"/>
      <dgm:spPr/>
      <dgm:t>
        <a:bodyPr/>
        <a:lstStyle/>
        <a:p>
          <a:endParaRPr lang="en-US"/>
        </a:p>
      </dgm:t>
    </dgm:pt>
    <dgm:pt modelId="{7B909BA5-3926-48D3-A9FB-9E77777E2049}" type="pres">
      <dgm:prSet presAssocID="{DCB56C87-68CA-47A0-877B-C9135E0ADAAE}" presName="root2" presStyleCnt="0"/>
      <dgm:spPr/>
      <dgm:t>
        <a:bodyPr/>
        <a:lstStyle/>
        <a:p>
          <a:endParaRPr lang="en-US"/>
        </a:p>
      </dgm:t>
    </dgm:pt>
    <dgm:pt modelId="{6C203CC4-B9A9-43C6-BED1-36EDCE20C5DA}" type="pres">
      <dgm:prSet presAssocID="{DCB56C87-68CA-47A0-877B-C9135E0ADAAE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203F9C-9F80-4804-9D29-FDAF7BFCE0E2}" type="pres">
      <dgm:prSet presAssocID="{DCB56C87-68CA-47A0-877B-C9135E0ADAAE}" presName="level3hierChild" presStyleCnt="0"/>
      <dgm:spPr/>
      <dgm:t>
        <a:bodyPr/>
        <a:lstStyle/>
        <a:p>
          <a:endParaRPr lang="en-US"/>
        </a:p>
      </dgm:t>
    </dgm:pt>
    <dgm:pt modelId="{1F4B6D04-EC89-440E-A3E5-93EB1DE87FD9}" type="pres">
      <dgm:prSet presAssocID="{4D8653E5-83AB-4C90-A29B-2184318779EE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8CBB18C0-AC67-4108-82B9-4184D2529229}" type="pres">
      <dgm:prSet presAssocID="{4D8653E5-83AB-4C90-A29B-2184318779EE}" presName="connTx" presStyleLbl="parChTrans1D4" presStyleIdx="3" presStyleCnt="6"/>
      <dgm:spPr/>
      <dgm:t>
        <a:bodyPr/>
        <a:lstStyle/>
        <a:p>
          <a:endParaRPr lang="en-US"/>
        </a:p>
      </dgm:t>
    </dgm:pt>
    <dgm:pt modelId="{98627416-5047-4E9E-BF66-E19FC51628CE}" type="pres">
      <dgm:prSet presAssocID="{38C51CAA-228E-4111-9C3F-4787388DE555}" presName="root2" presStyleCnt="0"/>
      <dgm:spPr/>
      <dgm:t>
        <a:bodyPr/>
        <a:lstStyle/>
        <a:p>
          <a:endParaRPr lang="en-US"/>
        </a:p>
      </dgm:t>
    </dgm:pt>
    <dgm:pt modelId="{2C456AC0-90CD-4ABC-BC82-5B3C3A96CCF3}" type="pres">
      <dgm:prSet presAssocID="{38C51CAA-228E-4111-9C3F-4787388DE555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02C004-5FB3-46FA-904C-1C7C549A8670}" type="pres">
      <dgm:prSet presAssocID="{38C51CAA-228E-4111-9C3F-4787388DE555}" presName="level3hierChild" presStyleCnt="0"/>
      <dgm:spPr/>
      <dgm:t>
        <a:bodyPr/>
        <a:lstStyle/>
        <a:p>
          <a:endParaRPr lang="en-US"/>
        </a:p>
      </dgm:t>
    </dgm:pt>
    <dgm:pt modelId="{2464CCA7-3C23-4820-863C-418457931939}" type="pres">
      <dgm:prSet presAssocID="{F8C05EBF-128F-4CB6-86E5-EE8DF98A4E8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151BC7E-EE55-41F0-8DF7-756BF1C0509E}" type="pres">
      <dgm:prSet presAssocID="{F8C05EBF-128F-4CB6-86E5-EE8DF98A4E8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8C53093-DC36-4690-8B94-2DAF7C1DB263}" type="pres">
      <dgm:prSet presAssocID="{3FABF3F9-578C-46BC-9DD4-6827024C7EAC}" presName="root2" presStyleCnt="0"/>
      <dgm:spPr/>
      <dgm:t>
        <a:bodyPr/>
        <a:lstStyle/>
        <a:p>
          <a:endParaRPr lang="en-US"/>
        </a:p>
      </dgm:t>
    </dgm:pt>
    <dgm:pt modelId="{D0A8B7E5-5CEE-4AD8-92BB-244E9A00EA8F}" type="pres">
      <dgm:prSet presAssocID="{3FABF3F9-578C-46BC-9DD4-6827024C7E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46103-5E50-40D0-998B-297954D4EBB4}" type="pres">
      <dgm:prSet presAssocID="{3FABF3F9-578C-46BC-9DD4-6827024C7EAC}" presName="level3hierChild" presStyleCnt="0"/>
      <dgm:spPr/>
      <dgm:t>
        <a:bodyPr/>
        <a:lstStyle/>
        <a:p>
          <a:endParaRPr lang="en-US"/>
        </a:p>
      </dgm:t>
    </dgm:pt>
    <dgm:pt modelId="{DC642D40-FB78-4D82-B83E-BED73860AC17}" type="pres">
      <dgm:prSet presAssocID="{EE914D5D-A471-4B59-B8F3-22B720B15F0B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D64C6AC6-0125-4C77-A0F5-E13385A704C5}" type="pres">
      <dgm:prSet presAssocID="{EE914D5D-A471-4B59-B8F3-22B720B15F0B}" presName="connTx" presStyleLbl="parChTrans1D3" presStyleIdx="2" presStyleCnt="5"/>
      <dgm:spPr/>
      <dgm:t>
        <a:bodyPr/>
        <a:lstStyle/>
        <a:p>
          <a:endParaRPr lang="en-US"/>
        </a:p>
      </dgm:t>
    </dgm:pt>
    <dgm:pt modelId="{D31BFEA4-E509-4084-95E9-464C69100516}" type="pres">
      <dgm:prSet presAssocID="{B9145F6D-0C14-4FB4-AABE-A7525C2F62DE}" presName="root2" presStyleCnt="0"/>
      <dgm:spPr/>
      <dgm:t>
        <a:bodyPr/>
        <a:lstStyle/>
        <a:p>
          <a:endParaRPr lang="en-US"/>
        </a:p>
      </dgm:t>
    </dgm:pt>
    <dgm:pt modelId="{BE8D5488-564D-42FD-889C-11B6A77AB245}" type="pres">
      <dgm:prSet presAssocID="{B9145F6D-0C14-4FB4-AABE-A7525C2F62DE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602A9-3860-4F96-BD52-776312DC076A}" type="pres">
      <dgm:prSet presAssocID="{B9145F6D-0C14-4FB4-AABE-A7525C2F62DE}" presName="level3hierChild" presStyleCnt="0"/>
      <dgm:spPr/>
      <dgm:t>
        <a:bodyPr/>
        <a:lstStyle/>
        <a:p>
          <a:endParaRPr lang="en-US"/>
        </a:p>
      </dgm:t>
    </dgm:pt>
    <dgm:pt modelId="{171EC19D-51A8-44BE-8B3D-3887240AEC91}" type="pres">
      <dgm:prSet presAssocID="{2EE12A9D-53B5-462D-8AF4-445A27A24349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F27EFAF5-E776-4A31-96F2-FF224F2324F2}" type="pres">
      <dgm:prSet presAssocID="{2EE12A9D-53B5-462D-8AF4-445A27A24349}" presName="connTx" presStyleLbl="parChTrans1D3" presStyleIdx="3" presStyleCnt="5"/>
      <dgm:spPr/>
      <dgm:t>
        <a:bodyPr/>
        <a:lstStyle/>
        <a:p>
          <a:endParaRPr lang="en-US"/>
        </a:p>
      </dgm:t>
    </dgm:pt>
    <dgm:pt modelId="{9263A9A9-02E1-4627-92A9-B0F7795BCCA2}" type="pres">
      <dgm:prSet presAssocID="{56739C8A-1806-48CD-B488-0A3DE4ACF9A2}" presName="root2" presStyleCnt="0"/>
      <dgm:spPr/>
      <dgm:t>
        <a:bodyPr/>
        <a:lstStyle/>
        <a:p>
          <a:endParaRPr lang="en-US"/>
        </a:p>
      </dgm:t>
    </dgm:pt>
    <dgm:pt modelId="{8FFD9016-8C96-4514-888C-54FFF2CBE834}" type="pres">
      <dgm:prSet presAssocID="{56739C8A-1806-48CD-B488-0A3DE4ACF9A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90085-0234-4C54-BEC5-D0BB77029FB0}" type="pres">
      <dgm:prSet presAssocID="{56739C8A-1806-48CD-B488-0A3DE4ACF9A2}" presName="level3hierChild" presStyleCnt="0"/>
      <dgm:spPr/>
      <dgm:t>
        <a:bodyPr/>
        <a:lstStyle/>
        <a:p>
          <a:endParaRPr lang="en-US"/>
        </a:p>
      </dgm:t>
    </dgm:pt>
    <dgm:pt modelId="{2D9EEEE4-912F-4A4A-9717-A7E401D0B584}" type="pres">
      <dgm:prSet presAssocID="{C2981A69-B353-47A4-B5DA-0FBA052316AA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2F7E6C37-6E19-4F66-9388-3E68F72F60AB}" type="pres">
      <dgm:prSet presAssocID="{C2981A69-B353-47A4-B5DA-0FBA052316AA}" presName="connTx" presStyleLbl="parChTrans1D3" presStyleIdx="4" presStyleCnt="5"/>
      <dgm:spPr/>
      <dgm:t>
        <a:bodyPr/>
        <a:lstStyle/>
        <a:p>
          <a:endParaRPr lang="en-US"/>
        </a:p>
      </dgm:t>
    </dgm:pt>
    <dgm:pt modelId="{D69FFA44-2691-4D7F-A930-2EF0E944DA79}" type="pres">
      <dgm:prSet presAssocID="{A691A624-718F-4A36-AF23-13639B40B822}" presName="root2" presStyleCnt="0"/>
      <dgm:spPr/>
      <dgm:t>
        <a:bodyPr/>
        <a:lstStyle/>
        <a:p>
          <a:endParaRPr lang="en-US"/>
        </a:p>
      </dgm:t>
    </dgm:pt>
    <dgm:pt modelId="{82FDC69D-5D24-43EF-8532-A7E47CF6E385}" type="pres">
      <dgm:prSet presAssocID="{A691A624-718F-4A36-AF23-13639B40B822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ED0F52-2E15-4E79-9970-6541A99E84D8}" type="pres">
      <dgm:prSet presAssocID="{A691A624-718F-4A36-AF23-13639B40B822}" presName="level3hierChild" presStyleCnt="0"/>
      <dgm:spPr/>
      <dgm:t>
        <a:bodyPr/>
        <a:lstStyle/>
        <a:p>
          <a:endParaRPr lang="en-US"/>
        </a:p>
      </dgm:t>
    </dgm:pt>
    <dgm:pt modelId="{1F7AFD9D-E213-4B3C-AF62-DB0F2B36EF1A}" type="pres">
      <dgm:prSet presAssocID="{A675C2BA-AEDE-42E7-A7E1-8E048C613B91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DBCC5E1C-A128-4574-BF18-6C424FC572A6}" type="pres">
      <dgm:prSet presAssocID="{A675C2BA-AEDE-42E7-A7E1-8E048C613B91}" presName="connTx" presStyleLbl="parChTrans1D4" presStyleIdx="4" presStyleCnt="6"/>
      <dgm:spPr/>
      <dgm:t>
        <a:bodyPr/>
        <a:lstStyle/>
        <a:p>
          <a:endParaRPr lang="en-US"/>
        </a:p>
      </dgm:t>
    </dgm:pt>
    <dgm:pt modelId="{34C20DAD-F164-4E15-A9BE-4A2279B15726}" type="pres">
      <dgm:prSet presAssocID="{75B4DE99-675C-4B6E-8C5B-60CAB904A0FA}" presName="root2" presStyleCnt="0"/>
      <dgm:spPr/>
      <dgm:t>
        <a:bodyPr/>
        <a:lstStyle/>
        <a:p>
          <a:endParaRPr lang="en-US"/>
        </a:p>
      </dgm:t>
    </dgm:pt>
    <dgm:pt modelId="{A39061E8-194B-4AFB-AB6D-23B321C37AE1}" type="pres">
      <dgm:prSet presAssocID="{75B4DE99-675C-4B6E-8C5B-60CAB904A0FA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91BDC-7A59-45DC-B371-104331339106}" type="pres">
      <dgm:prSet presAssocID="{75B4DE99-675C-4B6E-8C5B-60CAB904A0FA}" presName="level3hierChild" presStyleCnt="0"/>
      <dgm:spPr/>
      <dgm:t>
        <a:bodyPr/>
        <a:lstStyle/>
        <a:p>
          <a:endParaRPr lang="en-US"/>
        </a:p>
      </dgm:t>
    </dgm:pt>
    <dgm:pt modelId="{77F0D223-F0BF-41BB-A9D1-C310F5F79A2E}" type="pres">
      <dgm:prSet presAssocID="{606C67D8-5D53-42A7-87FC-37DAC0604AB2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E08A752F-6883-4F46-BCB4-2061BD3BE0EB}" type="pres">
      <dgm:prSet presAssocID="{606C67D8-5D53-42A7-87FC-37DAC0604AB2}" presName="connTx" presStyleLbl="parChTrans1D4" presStyleIdx="5" presStyleCnt="6"/>
      <dgm:spPr/>
      <dgm:t>
        <a:bodyPr/>
        <a:lstStyle/>
        <a:p>
          <a:endParaRPr lang="en-US"/>
        </a:p>
      </dgm:t>
    </dgm:pt>
    <dgm:pt modelId="{FFD31BEA-4EDE-442B-9DB4-6D7D3B1F547C}" type="pres">
      <dgm:prSet presAssocID="{3969D7A0-1204-4650-85DB-FC45B67D2A13}" presName="root2" presStyleCnt="0"/>
      <dgm:spPr/>
      <dgm:t>
        <a:bodyPr/>
        <a:lstStyle/>
        <a:p>
          <a:endParaRPr lang="en-US"/>
        </a:p>
      </dgm:t>
    </dgm:pt>
    <dgm:pt modelId="{CE27648F-CBD4-4ADD-8CBF-52A9BA16938F}" type="pres">
      <dgm:prSet presAssocID="{3969D7A0-1204-4650-85DB-FC45B67D2A13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F2D59-BE2C-4CB8-B64B-34703A993C87}" type="pres">
      <dgm:prSet presAssocID="{3969D7A0-1204-4650-85DB-FC45B67D2A13}" presName="level3hierChild" presStyleCnt="0"/>
      <dgm:spPr/>
      <dgm:t>
        <a:bodyPr/>
        <a:lstStyle/>
        <a:p>
          <a:endParaRPr lang="en-US"/>
        </a:p>
      </dgm:t>
    </dgm:pt>
  </dgm:ptLst>
  <dgm:cxnLst>
    <dgm:cxn modelId="{88994A39-ADE1-4AA8-A769-12D6532123DE}" type="presOf" srcId="{872CFE65-D24D-4020-8EC1-D9035BF83D93}" destId="{1BE8A25A-EC0A-49F9-AEDC-54F70329001B}" srcOrd="0" destOrd="0" presId="urn:microsoft.com/office/officeart/2005/8/layout/hierarchy2"/>
    <dgm:cxn modelId="{4092540B-0EE8-4790-84F2-E1053CD8D848}" type="presOf" srcId="{4D8653E5-83AB-4C90-A29B-2184318779EE}" destId="{1F4B6D04-EC89-440E-A3E5-93EB1DE87FD9}" srcOrd="0" destOrd="0" presId="urn:microsoft.com/office/officeart/2005/8/layout/hierarchy2"/>
    <dgm:cxn modelId="{D1B0D283-E3D6-422F-A665-6867424562B5}" type="presOf" srcId="{4D8653E5-83AB-4C90-A29B-2184318779EE}" destId="{8CBB18C0-AC67-4108-82B9-4184D2529229}" srcOrd="1" destOrd="0" presId="urn:microsoft.com/office/officeart/2005/8/layout/hierarchy2"/>
    <dgm:cxn modelId="{E4A46081-1B88-417D-9C5A-3A03B268B52A}" type="presOf" srcId="{3FABF3F9-578C-46BC-9DD4-6827024C7EAC}" destId="{D0A8B7E5-5CEE-4AD8-92BB-244E9A00EA8F}" srcOrd="0" destOrd="0" presId="urn:microsoft.com/office/officeart/2005/8/layout/hierarchy2"/>
    <dgm:cxn modelId="{D3D8D2D6-2851-4D14-856E-F6A1E8B2C174}" type="presOf" srcId="{1D5349A1-F1A4-4317-A955-821C8B6B6456}" destId="{B66EC200-F33E-4830-823A-CC85E24DEEA0}" srcOrd="0" destOrd="0" presId="urn:microsoft.com/office/officeart/2005/8/layout/hierarchy2"/>
    <dgm:cxn modelId="{29859E6E-266A-4C79-9BF7-59C9323F279C}" srcId="{D9FBB6F0-7C88-4F29-965F-C404E9162780}" destId="{38C51CAA-228E-4111-9C3F-4787388DE555}" srcOrd="1" destOrd="0" parTransId="{4D8653E5-83AB-4C90-A29B-2184318779EE}" sibTransId="{872AB5E2-85A5-407B-A18D-1664C6814BF3}"/>
    <dgm:cxn modelId="{08D445F1-F48F-40EB-947F-4FEE9F711D3E}" srcId="{E00FED33-4015-46DF-A227-9BABCB44FEB8}" destId="{E26C264E-331C-46E2-B97B-558C047FE055}" srcOrd="0" destOrd="0" parTransId="{213E6619-3086-466F-BC6F-3778393357AC}" sibTransId="{D57F2FBA-FD9C-497B-8A6E-8EE79E513234}"/>
    <dgm:cxn modelId="{4925CF13-DEA8-44C0-9555-554BA7605F9F}" type="presOf" srcId="{4061D7B2-AD5B-416A-9656-F31530B3322A}" destId="{517C65D5-6605-4B0F-9E5C-5B7034469E81}" srcOrd="0" destOrd="0" presId="urn:microsoft.com/office/officeart/2005/8/layout/hierarchy2"/>
    <dgm:cxn modelId="{0BEF4377-BA89-4853-86FA-822EBE01D204}" type="presOf" srcId="{E26C264E-331C-46E2-B97B-558C047FE055}" destId="{C1DC9B66-BCC8-4BEC-A14F-12C9DF452AAD}" srcOrd="0" destOrd="0" presId="urn:microsoft.com/office/officeart/2005/8/layout/hierarchy2"/>
    <dgm:cxn modelId="{A1B0AD68-8404-4E4A-BDF3-7E4141A2B610}" type="presOf" srcId="{606C67D8-5D53-42A7-87FC-37DAC0604AB2}" destId="{E08A752F-6883-4F46-BCB4-2061BD3BE0EB}" srcOrd="1" destOrd="0" presId="urn:microsoft.com/office/officeart/2005/8/layout/hierarchy2"/>
    <dgm:cxn modelId="{E27D9756-8E81-49E2-AB3B-5DB8C6B6C8D1}" type="presOf" srcId="{FF233B95-3414-44DC-85B7-1E9416F98B85}" destId="{1159EB2E-5FC5-4ED0-B67D-452650073052}" srcOrd="1" destOrd="0" presId="urn:microsoft.com/office/officeart/2005/8/layout/hierarchy2"/>
    <dgm:cxn modelId="{2D5E5114-DAD8-4485-851A-61BB413C60F0}" srcId="{990AE468-F8E0-43B8-ACA9-F3ED3E49D4D5}" destId="{FD949E03-F9A8-4527-BFA7-DC4FF3E1533E}" srcOrd="0" destOrd="0" parTransId="{4061D7B2-AD5B-416A-9656-F31530B3322A}" sibTransId="{D6E14CCF-9E0A-466F-9597-0E6BFABE952F}"/>
    <dgm:cxn modelId="{D96FF224-16CF-42C0-9F4C-EDCBC59FDB27}" srcId="{A691A624-718F-4A36-AF23-13639B40B822}" destId="{3969D7A0-1204-4650-85DB-FC45B67D2A13}" srcOrd="1" destOrd="0" parTransId="{606C67D8-5D53-42A7-87FC-37DAC0604AB2}" sibTransId="{76B419E2-16E9-4033-B7FD-38789ED018CF}"/>
    <dgm:cxn modelId="{E37BC57D-66B9-4891-BF12-B64C355B1818}" type="presOf" srcId="{2EE12A9D-53B5-462D-8AF4-445A27A24349}" destId="{F27EFAF5-E776-4A31-96F2-FF224F2324F2}" srcOrd="1" destOrd="0" presId="urn:microsoft.com/office/officeart/2005/8/layout/hierarchy2"/>
    <dgm:cxn modelId="{7811EEB7-E3DE-4E74-82F9-5EFDA288B2FD}" srcId="{A691A624-718F-4A36-AF23-13639B40B822}" destId="{75B4DE99-675C-4B6E-8C5B-60CAB904A0FA}" srcOrd="0" destOrd="0" parTransId="{A675C2BA-AEDE-42E7-A7E1-8E048C613B91}" sibTransId="{65D61804-497C-4582-B006-40994298A910}"/>
    <dgm:cxn modelId="{9E969620-B7C5-4949-87BF-C81F61D1AEE3}" type="presOf" srcId="{2EE12A9D-53B5-462D-8AF4-445A27A24349}" destId="{171EC19D-51A8-44BE-8B3D-3887240AEC91}" srcOrd="0" destOrd="0" presId="urn:microsoft.com/office/officeart/2005/8/layout/hierarchy2"/>
    <dgm:cxn modelId="{E3F957E4-3298-4532-8869-40D3B07F23BD}" srcId="{FD949E03-F9A8-4527-BFA7-DC4FF3E1533E}" destId="{EA82CD7F-DC92-4E6C-882D-FD4264BA3253}" srcOrd="0" destOrd="0" parTransId="{78B227E8-EC2B-4E41-9BD4-4E6E4F471910}" sibTransId="{1A9B9D90-111B-42B6-ADCC-3CE11FD494C8}"/>
    <dgm:cxn modelId="{E6CA6AE4-07B9-42B3-A388-0B3B128D094F}" type="presOf" srcId="{EE914D5D-A471-4B59-B8F3-22B720B15F0B}" destId="{DC642D40-FB78-4D82-B83E-BED73860AC17}" srcOrd="0" destOrd="0" presId="urn:microsoft.com/office/officeart/2005/8/layout/hierarchy2"/>
    <dgm:cxn modelId="{5EDD1985-8AB9-4F5E-8DC8-27A8B171E624}" type="presOf" srcId="{A675C2BA-AEDE-42E7-A7E1-8E048C613B91}" destId="{1F7AFD9D-E213-4B3C-AF62-DB0F2B36EF1A}" srcOrd="0" destOrd="0" presId="urn:microsoft.com/office/officeart/2005/8/layout/hierarchy2"/>
    <dgm:cxn modelId="{FC0C2441-F456-4726-ABC6-9C0CCB11548D}" type="presOf" srcId="{1D5349A1-F1A4-4317-A955-821C8B6B6456}" destId="{118C1432-501E-499E-980C-FF2C58AEA771}" srcOrd="1" destOrd="0" presId="urn:microsoft.com/office/officeart/2005/8/layout/hierarchy2"/>
    <dgm:cxn modelId="{838912BE-3258-43AD-A02E-4376AE340E95}" srcId="{3FABF3F9-578C-46BC-9DD4-6827024C7EAC}" destId="{56739C8A-1806-48CD-B488-0A3DE4ACF9A2}" srcOrd="1" destOrd="0" parTransId="{2EE12A9D-53B5-462D-8AF4-445A27A24349}" sibTransId="{03308241-3921-4B02-91E3-4CBADBBF737F}"/>
    <dgm:cxn modelId="{D82BEA5B-A4F0-446F-A049-8BADBABE0F39}" type="presOf" srcId="{78B227E8-EC2B-4E41-9BD4-4E6E4F471910}" destId="{C76868E5-231E-44B2-A1D9-3FFF78721B35}" srcOrd="0" destOrd="0" presId="urn:microsoft.com/office/officeart/2005/8/layout/hierarchy2"/>
    <dgm:cxn modelId="{7C38845A-5166-4595-BD2E-88EDAB062144}" type="presOf" srcId="{C2981A69-B353-47A4-B5DA-0FBA052316AA}" destId="{2F7E6C37-6E19-4F66-9388-3E68F72F60AB}" srcOrd="1" destOrd="0" presId="urn:microsoft.com/office/officeart/2005/8/layout/hierarchy2"/>
    <dgm:cxn modelId="{A4FAA647-7A14-43F6-9663-942C0694D344}" type="presOf" srcId="{F8C05EBF-128F-4CB6-86E5-EE8DF98A4E83}" destId="{8151BC7E-EE55-41F0-8DF7-756BF1C0509E}" srcOrd="1" destOrd="0" presId="urn:microsoft.com/office/officeart/2005/8/layout/hierarchy2"/>
    <dgm:cxn modelId="{1AE289BF-A675-447E-BF2C-7FE45D04C1D4}" type="presOf" srcId="{78B227E8-EC2B-4E41-9BD4-4E6E4F471910}" destId="{5E2D3C92-E175-4042-AA93-86540E5F596D}" srcOrd="1" destOrd="0" presId="urn:microsoft.com/office/officeart/2005/8/layout/hierarchy2"/>
    <dgm:cxn modelId="{3A0DD485-7B69-449E-AE33-938C4F7922B6}" type="presOf" srcId="{A691A624-718F-4A36-AF23-13639B40B822}" destId="{82FDC69D-5D24-43EF-8532-A7E47CF6E385}" srcOrd="0" destOrd="0" presId="urn:microsoft.com/office/officeart/2005/8/layout/hierarchy2"/>
    <dgm:cxn modelId="{A9589852-D333-49E9-BB4B-4086C1BDDE59}" srcId="{3FABF3F9-578C-46BC-9DD4-6827024C7EAC}" destId="{A691A624-718F-4A36-AF23-13639B40B822}" srcOrd="2" destOrd="0" parTransId="{C2981A69-B353-47A4-B5DA-0FBA052316AA}" sibTransId="{BD364AC5-B292-4DDB-A5A4-4231842AB579}"/>
    <dgm:cxn modelId="{7B867ACA-6CF3-487E-B2BE-597789A5B0D6}" type="presOf" srcId="{3969D7A0-1204-4650-85DB-FC45B67D2A13}" destId="{CE27648F-CBD4-4ADD-8CBF-52A9BA16938F}" srcOrd="0" destOrd="0" presId="urn:microsoft.com/office/officeart/2005/8/layout/hierarchy2"/>
    <dgm:cxn modelId="{9E25E9DB-9E9C-4709-B988-FFE7788C9FA7}" srcId="{E26C264E-331C-46E2-B97B-558C047FE055}" destId="{3FABF3F9-578C-46BC-9DD4-6827024C7EAC}" srcOrd="1" destOrd="0" parTransId="{F8C05EBF-128F-4CB6-86E5-EE8DF98A4E83}" sibTransId="{7ED64CB1-4B27-4833-B13F-BF68CA486BCA}"/>
    <dgm:cxn modelId="{5257999C-F4E1-4B27-BEDF-934CC8890B74}" srcId="{990AE468-F8E0-43B8-ACA9-F3ED3E49D4D5}" destId="{D9FBB6F0-7C88-4F29-965F-C404E9162780}" srcOrd="1" destOrd="0" parTransId="{FF233B95-3414-44DC-85B7-1E9416F98B85}" sibTransId="{1287890C-1A31-4411-8F27-03B5C90A5516}"/>
    <dgm:cxn modelId="{6FA98C0A-B3B1-4C45-A8BB-FDDD6572F843}" type="presOf" srcId="{606C67D8-5D53-42A7-87FC-37DAC0604AB2}" destId="{77F0D223-F0BF-41BB-A9D1-C310F5F79A2E}" srcOrd="0" destOrd="0" presId="urn:microsoft.com/office/officeart/2005/8/layout/hierarchy2"/>
    <dgm:cxn modelId="{BD8D2FC2-3DD1-4B96-9306-C608E4AA0737}" type="presOf" srcId="{990AE468-F8E0-43B8-ACA9-F3ED3E49D4D5}" destId="{FA632AC8-1FBD-474A-BE68-34E4DDB65295}" srcOrd="0" destOrd="0" presId="urn:microsoft.com/office/officeart/2005/8/layout/hierarchy2"/>
    <dgm:cxn modelId="{48FB8FF8-B77B-4CB5-80ED-8C0D727AB141}" srcId="{FD949E03-F9A8-4527-BFA7-DC4FF3E1533E}" destId="{872CFE65-D24D-4020-8EC1-D9035BF83D93}" srcOrd="1" destOrd="0" parTransId="{C9D24F6C-0B13-4B7B-AC45-A8881E1B3621}" sibTransId="{8644AB2D-3D93-447B-ACDD-A08425022B66}"/>
    <dgm:cxn modelId="{50449FFA-E5D9-4AA6-806E-60C3C75998CE}" type="presOf" srcId="{C9D24F6C-0B13-4B7B-AC45-A8881E1B3621}" destId="{4132937E-55A3-4F61-BA39-7468773C2BA3}" srcOrd="1" destOrd="0" presId="urn:microsoft.com/office/officeart/2005/8/layout/hierarchy2"/>
    <dgm:cxn modelId="{A9B079C7-4ABC-4C15-960D-1E13CC97DB2B}" type="presOf" srcId="{C2981A69-B353-47A4-B5DA-0FBA052316AA}" destId="{2D9EEEE4-912F-4A4A-9717-A7E401D0B584}" srcOrd="0" destOrd="0" presId="urn:microsoft.com/office/officeart/2005/8/layout/hierarchy2"/>
    <dgm:cxn modelId="{7D6A7F3B-FE0E-4261-ABBA-998E7CFAFEEE}" type="presOf" srcId="{F8C05EBF-128F-4CB6-86E5-EE8DF98A4E83}" destId="{2464CCA7-3C23-4820-863C-418457931939}" srcOrd="0" destOrd="0" presId="urn:microsoft.com/office/officeart/2005/8/layout/hierarchy2"/>
    <dgm:cxn modelId="{433122B0-66BC-4649-9E9D-0F1218D9DF9F}" type="presOf" srcId="{EE914D5D-A471-4B59-B8F3-22B720B15F0B}" destId="{D64C6AC6-0125-4C77-A0F5-E13385A704C5}" srcOrd="1" destOrd="0" presId="urn:microsoft.com/office/officeart/2005/8/layout/hierarchy2"/>
    <dgm:cxn modelId="{B6A78CE0-6307-4751-A17F-C31B11609499}" type="presOf" srcId="{C9D24F6C-0B13-4B7B-AC45-A8881E1B3621}" destId="{11AABA4F-24F1-4BCE-9986-6EE7B8EA254D}" srcOrd="0" destOrd="0" presId="urn:microsoft.com/office/officeart/2005/8/layout/hierarchy2"/>
    <dgm:cxn modelId="{84271A61-9C44-4EF3-9272-65DA7740A26C}" type="presOf" srcId="{7942FDC9-6E44-4C77-B0FF-D38D9B04174D}" destId="{A5B19311-74F0-4204-B5CE-7C49280EF9D0}" srcOrd="1" destOrd="0" presId="urn:microsoft.com/office/officeart/2005/8/layout/hierarchy2"/>
    <dgm:cxn modelId="{21E91009-3CC0-450B-9AE6-D3810A1C7A5D}" type="presOf" srcId="{E00FED33-4015-46DF-A227-9BABCB44FEB8}" destId="{8F327970-FA46-4B7B-B5EF-C6BB54C05AD3}" srcOrd="0" destOrd="0" presId="urn:microsoft.com/office/officeart/2005/8/layout/hierarchy2"/>
    <dgm:cxn modelId="{EF8ED1F9-D596-46B5-8FB7-91B4652EC0CF}" type="presOf" srcId="{4061D7B2-AD5B-416A-9656-F31530B3322A}" destId="{4BE5437B-F164-4F97-986B-B89565014004}" srcOrd="1" destOrd="0" presId="urn:microsoft.com/office/officeart/2005/8/layout/hierarchy2"/>
    <dgm:cxn modelId="{73FCD89A-FD7C-4CCD-A45B-B9C1BB1B4A1D}" srcId="{E26C264E-331C-46E2-B97B-558C047FE055}" destId="{990AE468-F8E0-43B8-ACA9-F3ED3E49D4D5}" srcOrd="0" destOrd="0" parTransId="{7942FDC9-6E44-4C77-B0FF-D38D9B04174D}" sibTransId="{7A81AD1B-FEC7-442E-B792-8C7289CABE5A}"/>
    <dgm:cxn modelId="{22C47949-31B7-4600-BFD8-95C6DBFB54D7}" type="presOf" srcId="{FD949E03-F9A8-4527-BFA7-DC4FF3E1533E}" destId="{04502C49-6B06-4293-9999-AEC75D1E3D38}" srcOrd="0" destOrd="0" presId="urn:microsoft.com/office/officeart/2005/8/layout/hierarchy2"/>
    <dgm:cxn modelId="{067A6486-B062-4EB3-910E-0AFCDADAC5B0}" type="presOf" srcId="{DCB56C87-68CA-47A0-877B-C9135E0ADAAE}" destId="{6C203CC4-B9A9-43C6-BED1-36EDCE20C5DA}" srcOrd="0" destOrd="0" presId="urn:microsoft.com/office/officeart/2005/8/layout/hierarchy2"/>
    <dgm:cxn modelId="{EDC5AA08-E601-4FCF-B0C2-A6F04B1B22C7}" type="presOf" srcId="{EA82CD7F-DC92-4E6C-882D-FD4264BA3253}" destId="{3D5D8FE5-DA1C-4FD8-BCEF-0FAE2E9FBE88}" srcOrd="0" destOrd="0" presId="urn:microsoft.com/office/officeart/2005/8/layout/hierarchy2"/>
    <dgm:cxn modelId="{873631F1-B8F9-41D5-9666-CA050B4B8DDB}" type="presOf" srcId="{56739C8A-1806-48CD-B488-0A3DE4ACF9A2}" destId="{8FFD9016-8C96-4514-888C-54FFF2CBE834}" srcOrd="0" destOrd="0" presId="urn:microsoft.com/office/officeart/2005/8/layout/hierarchy2"/>
    <dgm:cxn modelId="{65D72496-A943-440E-AC36-74ED53D78CB7}" type="presOf" srcId="{38C51CAA-228E-4111-9C3F-4787388DE555}" destId="{2C456AC0-90CD-4ABC-BC82-5B3C3A96CCF3}" srcOrd="0" destOrd="0" presId="urn:microsoft.com/office/officeart/2005/8/layout/hierarchy2"/>
    <dgm:cxn modelId="{2FE7542B-BFE1-411A-B5FE-22E0FB8B59DF}" type="presOf" srcId="{7942FDC9-6E44-4C77-B0FF-D38D9B04174D}" destId="{D526DD4F-84A4-4903-BD61-07DAB131C4D7}" srcOrd="0" destOrd="0" presId="urn:microsoft.com/office/officeart/2005/8/layout/hierarchy2"/>
    <dgm:cxn modelId="{88A2878D-8C1B-4BC0-A58C-DBD64FDEDA07}" type="presOf" srcId="{75B4DE99-675C-4B6E-8C5B-60CAB904A0FA}" destId="{A39061E8-194B-4AFB-AB6D-23B321C37AE1}" srcOrd="0" destOrd="0" presId="urn:microsoft.com/office/officeart/2005/8/layout/hierarchy2"/>
    <dgm:cxn modelId="{8778EF70-3146-4B67-9318-F6AA8A76CE9B}" srcId="{D9FBB6F0-7C88-4F29-965F-C404E9162780}" destId="{DCB56C87-68CA-47A0-877B-C9135E0ADAAE}" srcOrd="0" destOrd="0" parTransId="{1D5349A1-F1A4-4317-A955-821C8B6B6456}" sibTransId="{03DADDD8-864B-487A-9716-42242AC51CDC}"/>
    <dgm:cxn modelId="{5534D746-8C69-4429-851A-7630CE4E9690}" type="presOf" srcId="{A675C2BA-AEDE-42E7-A7E1-8E048C613B91}" destId="{DBCC5E1C-A128-4574-BF18-6C424FC572A6}" srcOrd="1" destOrd="0" presId="urn:microsoft.com/office/officeart/2005/8/layout/hierarchy2"/>
    <dgm:cxn modelId="{65EA3235-2F82-41AF-9445-BE0A6AA946F0}" srcId="{3FABF3F9-578C-46BC-9DD4-6827024C7EAC}" destId="{B9145F6D-0C14-4FB4-AABE-A7525C2F62DE}" srcOrd="0" destOrd="0" parTransId="{EE914D5D-A471-4B59-B8F3-22B720B15F0B}" sibTransId="{A7E4E4B4-B5A5-4BDC-AE71-9282B83B041C}"/>
    <dgm:cxn modelId="{5371B5A7-B8D1-47F6-B4CB-DC66D043A69E}" type="presOf" srcId="{FF233B95-3414-44DC-85B7-1E9416F98B85}" destId="{0934479A-753D-43BD-9E40-C0227175B050}" srcOrd="0" destOrd="0" presId="urn:microsoft.com/office/officeart/2005/8/layout/hierarchy2"/>
    <dgm:cxn modelId="{71673D51-D31F-43B7-9B90-5F6B79EB6691}" type="presOf" srcId="{B9145F6D-0C14-4FB4-AABE-A7525C2F62DE}" destId="{BE8D5488-564D-42FD-889C-11B6A77AB245}" srcOrd="0" destOrd="0" presId="urn:microsoft.com/office/officeart/2005/8/layout/hierarchy2"/>
    <dgm:cxn modelId="{8B5A9E74-C035-4D3D-B8B6-F6CBBEF206D8}" type="presOf" srcId="{D9FBB6F0-7C88-4F29-965F-C404E9162780}" destId="{8E5330A0-0778-43F9-B813-D799B442BBEB}" srcOrd="0" destOrd="0" presId="urn:microsoft.com/office/officeart/2005/8/layout/hierarchy2"/>
    <dgm:cxn modelId="{B861DEAE-E8C1-4530-A89F-FF5C41042C22}" type="presParOf" srcId="{8F327970-FA46-4B7B-B5EF-C6BB54C05AD3}" destId="{55C215B8-3B3E-49BB-A7C8-3F2C8BE6A09C}" srcOrd="0" destOrd="0" presId="urn:microsoft.com/office/officeart/2005/8/layout/hierarchy2"/>
    <dgm:cxn modelId="{56638C94-A7CA-4874-86B9-AE571A87C2BA}" type="presParOf" srcId="{55C215B8-3B3E-49BB-A7C8-3F2C8BE6A09C}" destId="{C1DC9B66-BCC8-4BEC-A14F-12C9DF452AAD}" srcOrd="0" destOrd="0" presId="urn:microsoft.com/office/officeart/2005/8/layout/hierarchy2"/>
    <dgm:cxn modelId="{E11445E5-7C41-48A5-9A0A-4C81965D4197}" type="presParOf" srcId="{55C215B8-3B3E-49BB-A7C8-3F2C8BE6A09C}" destId="{E3B1484E-E23C-4D65-9432-B550A370AA9A}" srcOrd="1" destOrd="0" presId="urn:microsoft.com/office/officeart/2005/8/layout/hierarchy2"/>
    <dgm:cxn modelId="{6F1B2094-FF66-48CF-A354-2C12335F05BE}" type="presParOf" srcId="{E3B1484E-E23C-4D65-9432-B550A370AA9A}" destId="{D526DD4F-84A4-4903-BD61-07DAB131C4D7}" srcOrd="0" destOrd="0" presId="urn:microsoft.com/office/officeart/2005/8/layout/hierarchy2"/>
    <dgm:cxn modelId="{2E867672-6F18-4E6A-85BD-32B6DCC56D23}" type="presParOf" srcId="{D526DD4F-84A4-4903-BD61-07DAB131C4D7}" destId="{A5B19311-74F0-4204-B5CE-7C49280EF9D0}" srcOrd="0" destOrd="0" presId="urn:microsoft.com/office/officeart/2005/8/layout/hierarchy2"/>
    <dgm:cxn modelId="{669D74EB-B2C5-4689-90AB-FB2AA3ACCB59}" type="presParOf" srcId="{E3B1484E-E23C-4D65-9432-B550A370AA9A}" destId="{CC3CF3EB-10FF-4D54-82E3-C05893C75AD2}" srcOrd="1" destOrd="0" presId="urn:microsoft.com/office/officeart/2005/8/layout/hierarchy2"/>
    <dgm:cxn modelId="{56D66293-0D83-4BFF-AC98-16EEE298AEC5}" type="presParOf" srcId="{CC3CF3EB-10FF-4D54-82E3-C05893C75AD2}" destId="{FA632AC8-1FBD-474A-BE68-34E4DDB65295}" srcOrd="0" destOrd="0" presId="urn:microsoft.com/office/officeart/2005/8/layout/hierarchy2"/>
    <dgm:cxn modelId="{AF2A89D5-2655-457F-A33C-C0068ED96815}" type="presParOf" srcId="{CC3CF3EB-10FF-4D54-82E3-C05893C75AD2}" destId="{56D76623-9F9E-42F8-A8E3-89ED4B3742C0}" srcOrd="1" destOrd="0" presId="urn:microsoft.com/office/officeart/2005/8/layout/hierarchy2"/>
    <dgm:cxn modelId="{2978EE9F-F738-4074-8CF6-12C41283DB31}" type="presParOf" srcId="{56D76623-9F9E-42F8-A8E3-89ED4B3742C0}" destId="{517C65D5-6605-4B0F-9E5C-5B7034469E81}" srcOrd="0" destOrd="0" presId="urn:microsoft.com/office/officeart/2005/8/layout/hierarchy2"/>
    <dgm:cxn modelId="{F2DDED0D-0CDC-4283-9579-A77F8359BC54}" type="presParOf" srcId="{517C65D5-6605-4B0F-9E5C-5B7034469E81}" destId="{4BE5437B-F164-4F97-986B-B89565014004}" srcOrd="0" destOrd="0" presId="urn:microsoft.com/office/officeart/2005/8/layout/hierarchy2"/>
    <dgm:cxn modelId="{4BF697E3-1856-4237-BBC5-D08DEE82B820}" type="presParOf" srcId="{56D76623-9F9E-42F8-A8E3-89ED4B3742C0}" destId="{253BBEA6-B559-4269-8D14-ED8E6A076AD1}" srcOrd="1" destOrd="0" presId="urn:microsoft.com/office/officeart/2005/8/layout/hierarchy2"/>
    <dgm:cxn modelId="{EB395A1A-7210-46D6-AD25-98837C62925D}" type="presParOf" srcId="{253BBEA6-B559-4269-8D14-ED8E6A076AD1}" destId="{04502C49-6B06-4293-9999-AEC75D1E3D38}" srcOrd="0" destOrd="0" presId="urn:microsoft.com/office/officeart/2005/8/layout/hierarchy2"/>
    <dgm:cxn modelId="{56E49622-A6B3-4AD9-8DCF-EBE9CC3E1320}" type="presParOf" srcId="{253BBEA6-B559-4269-8D14-ED8E6A076AD1}" destId="{8DC9CC88-B882-4560-89E4-BFC2F7EA2D19}" srcOrd="1" destOrd="0" presId="urn:microsoft.com/office/officeart/2005/8/layout/hierarchy2"/>
    <dgm:cxn modelId="{897BADAB-18A1-4497-A55E-1A5ACBE2628F}" type="presParOf" srcId="{8DC9CC88-B882-4560-89E4-BFC2F7EA2D19}" destId="{C76868E5-231E-44B2-A1D9-3FFF78721B35}" srcOrd="0" destOrd="0" presId="urn:microsoft.com/office/officeart/2005/8/layout/hierarchy2"/>
    <dgm:cxn modelId="{D67CD553-0764-4C63-96EB-6640F8646A43}" type="presParOf" srcId="{C76868E5-231E-44B2-A1D9-3FFF78721B35}" destId="{5E2D3C92-E175-4042-AA93-86540E5F596D}" srcOrd="0" destOrd="0" presId="urn:microsoft.com/office/officeart/2005/8/layout/hierarchy2"/>
    <dgm:cxn modelId="{1066ECD9-2DF8-4837-BCDE-6873D816E3A3}" type="presParOf" srcId="{8DC9CC88-B882-4560-89E4-BFC2F7EA2D19}" destId="{00014CFB-D010-41DB-9913-CA1F962E6815}" srcOrd="1" destOrd="0" presId="urn:microsoft.com/office/officeart/2005/8/layout/hierarchy2"/>
    <dgm:cxn modelId="{EF7BFDE3-394D-4F96-B0E8-DF86CBC03121}" type="presParOf" srcId="{00014CFB-D010-41DB-9913-CA1F962E6815}" destId="{3D5D8FE5-DA1C-4FD8-BCEF-0FAE2E9FBE88}" srcOrd="0" destOrd="0" presId="urn:microsoft.com/office/officeart/2005/8/layout/hierarchy2"/>
    <dgm:cxn modelId="{CBD6810C-A0D0-43F6-9DC9-50042AD24A36}" type="presParOf" srcId="{00014CFB-D010-41DB-9913-CA1F962E6815}" destId="{11A1E153-550F-4CFF-8A2B-F8B16BFEB921}" srcOrd="1" destOrd="0" presId="urn:microsoft.com/office/officeart/2005/8/layout/hierarchy2"/>
    <dgm:cxn modelId="{C0635966-070B-4330-85D9-A70286E6156E}" type="presParOf" srcId="{8DC9CC88-B882-4560-89E4-BFC2F7EA2D19}" destId="{11AABA4F-24F1-4BCE-9986-6EE7B8EA254D}" srcOrd="2" destOrd="0" presId="urn:microsoft.com/office/officeart/2005/8/layout/hierarchy2"/>
    <dgm:cxn modelId="{63333688-0B51-4C09-8E06-37765DE4813A}" type="presParOf" srcId="{11AABA4F-24F1-4BCE-9986-6EE7B8EA254D}" destId="{4132937E-55A3-4F61-BA39-7468773C2BA3}" srcOrd="0" destOrd="0" presId="urn:microsoft.com/office/officeart/2005/8/layout/hierarchy2"/>
    <dgm:cxn modelId="{4ECA978A-5C6D-49C9-B6BA-D133FB09FB84}" type="presParOf" srcId="{8DC9CC88-B882-4560-89E4-BFC2F7EA2D19}" destId="{EDFC6497-91D2-4766-B564-1C0769E27DF8}" srcOrd="3" destOrd="0" presId="urn:microsoft.com/office/officeart/2005/8/layout/hierarchy2"/>
    <dgm:cxn modelId="{60164C98-CB9D-4142-B1FD-970F84B7B56A}" type="presParOf" srcId="{EDFC6497-91D2-4766-B564-1C0769E27DF8}" destId="{1BE8A25A-EC0A-49F9-AEDC-54F70329001B}" srcOrd="0" destOrd="0" presId="urn:microsoft.com/office/officeart/2005/8/layout/hierarchy2"/>
    <dgm:cxn modelId="{DB59E614-9D52-4529-83AD-E8AD7A6093BB}" type="presParOf" srcId="{EDFC6497-91D2-4766-B564-1C0769E27DF8}" destId="{5EF90F63-298A-4D0E-8FF4-D2884398AE69}" srcOrd="1" destOrd="0" presId="urn:microsoft.com/office/officeart/2005/8/layout/hierarchy2"/>
    <dgm:cxn modelId="{84E7FB75-9E42-483C-A9D9-FD9493FD0FDF}" type="presParOf" srcId="{56D76623-9F9E-42F8-A8E3-89ED4B3742C0}" destId="{0934479A-753D-43BD-9E40-C0227175B050}" srcOrd="2" destOrd="0" presId="urn:microsoft.com/office/officeart/2005/8/layout/hierarchy2"/>
    <dgm:cxn modelId="{93E023B1-C8A5-48D1-B502-9B73EBCF7E7B}" type="presParOf" srcId="{0934479A-753D-43BD-9E40-C0227175B050}" destId="{1159EB2E-5FC5-4ED0-B67D-452650073052}" srcOrd="0" destOrd="0" presId="urn:microsoft.com/office/officeart/2005/8/layout/hierarchy2"/>
    <dgm:cxn modelId="{6F9E0C6F-AF88-4455-919D-B9C5EC7A0CC2}" type="presParOf" srcId="{56D76623-9F9E-42F8-A8E3-89ED4B3742C0}" destId="{D4BD1E09-85C3-4514-904B-AA58A48A4FBE}" srcOrd="3" destOrd="0" presId="urn:microsoft.com/office/officeart/2005/8/layout/hierarchy2"/>
    <dgm:cxn modelId="{CC1334E3-A1EE-4137-BD04-430AB9F86465}" type="presParOf" srcId="{D4BD1E09-85C3-4514-904B-AA58A48A4FBE}" destId="{8E5330A0-0778-43F9-B813-D799B442BBEB}" srcOrd="0" destOrd="0" presId="urn:microsoft.com/office/officeart/2005/8/layout/hierarchy2"/>
    <dgm:cxn modelId="{F127A76C-DE7B-41C7-A309-D73F97F6674E}" type="presParOf" srcId="{D4BD1E09-85C3-4514-904B-AA58A48A4FBE}" destId="{7F915D44-D9B3-46EA-A26F-1B631B32BEF7}" srcOrd="1" destOrd="0" presId="urn:microsoft.com/office/officeart/2005/8/layout/hierarchy2"/>
    <dgm:cxn modelId="{67E4123D-D759-4095-8CB0-A8495BFD7EA9}" type="presParOf" srcId="{7F915D44-D9B3-46EA-A26F-1B631B32BEF7}" destId="{B66EC200-F33E-4830-823A-CC85E24DEEA0}" srcOrd="0" destOrd="0" presId="urn:microsoft.com/office/officeart/2005/8/layout/hierarchy2"/>
    <dgm:cxn modelId="{47A68401-3449-476F-B4BC-7948E98F37CA}" type="presParOf" srcId="{B66EC200-F33E-4830-823A-CC85E24DEEA0}" destId="{118C1432-501E-499E-980C-FF2C58AEA771}" srcOrd="0" destOrd="0" presId="urn:microsoft.com/office/officeart/2005/8/layout/hierarchy2"/>
    <dgm:cxn modelId="{DF3AFE05-CA0C-4BA5-A68B-743BE2CB43BF}" type="presParOf" srcId="{7F915D44-D9B3-46EA-A26F-1B631B32BEF7}" destId="{7B909BA5-3926-48D3-A9FB-9E77777E2049}" srcOrd="1" destOrd="0" presId="urn:microsoft.com/office/officeart/2005/8/layout/hierarchy2"/>
    <dgm:cxn modelId="{7839EB4D-8A3B-4F84-AF9F-7553B5F11CAF}" type="presParOf" srcId="{7B909BA5-3926-48D3-A9FB-9E77777E2049}" destId="{6C203CC4-B9A9-43C6-BED1-36EDCE20C5DA}" srcOrd="0" destOrd="0" presId="urn:microsoft.com/office/officeart/2005/8/layout/hierarchy2"/>
    <dgm:cxn modelId="{6A27A74B-0FA9-46E5-8EA7-EEFB93DE5F46}" type="presParOf" srcId="{7B909BA5-3926-48D3-A9FB-9E77777E2049}" destId="{64203F9C-9F80-4804-9D29-FDAF7BFCE0E2}" srcOrd="1" destOrd="0" presId="urn:microsoft.com/office/officeart/2005/8/layout/hierarchy2"/>
    <dgm:cxn modelId="{0E47CDCB-A210-4F73-B1F5-D8D985F8FA03}" type="presParOf" srcId="{7F915D44-D9B3-46EA-A26F-1B631B32BEF7}" destId="{1F4B6D04-EC89-440E-A3E5-93EB1DE87FD9}" srcOrd="2" destOrd="0" presId="urn:microsoft.com/office/officeart/2005/8/layout/hierarchy2"/>
    <dgm:cxn modelId="{26531E44-D864-43A9-8CD0-B1B9D7E27F36}" type="presParOf" srcId="{1F4B6D04-EC89-440E-A3E5-93EB1DE87FD9}" destId="{8CBB18C0-AC67-4108-82B9-4184D2529229}" srcOrd="0" destOrd="0" presId="urn:microsoft.com/office/officeart/2005/8/layout/hierarchy2"/>
    <dgm:cxn modelId="{63D1BB16-05B4-4A6C-B690-239C7DCC0D72}" type="presParOf" srcId="{7F915D44-D9B3-46EA-A26F-1B631B32BEF7}" destId="{98627416-5047-4E9E-BF66-E19FC51628CE}" srcOrd="3" destOrd="0" presId="urn:microsoft.com/office/officeart/2005/8/layout/hierarchy2"/>
    <dgm:cxn modelId="{69E70A59-9EFA-4BF6-BC92-9D45C6102282}" type="presParOf" srcId="{98627416-5047-4E9E-BF66-E19FC51628CE}" destId="{2C456AC0-90CD-4ABC-BC82-5B3C3A96CCF3}" srcOrd="0" destOrd="0" presId="urn:microsoft.com/office/officeart/2005/8/layout/hierarchy2"/>
    <dgm:cxn modelId="{5D5821AB-BE84-4040-9505-C4BD0CCA5328}" type="presParOf" srcId="{98627416-5047-4E9E-BF66-E19FC51628CE}" destId="{C002C004-5FB3-46FA-904C-1C7C549A8670}" srcOrd="1" destOrd="0" presId="urn:microsoft.com/office/officeart/2005/8/layout/hierarchy2"/>
    <dgm:cxn modelId="{34A7BF71-B181-444C-9157-65739248B4EC}" type="presParOf" srcId="{E3B1484E-E23C-4D65-9432-B550A370AA9A}" destId="{2464CCA7-3C23-4820-863C-418457931939}" srcOrd="2" destOrd="0" presId="urn:microsoft.com/office/officeart/2005/8/layout/hierarchy2"/>
    <dgm:cxn modelId="{820A18C8-9D1E-4F97-A823-547E1750EAC8}" type="presParOf" srcId="{2464CCA7-3C23-4820-863C-418457931939}" destId="{8151BC7E-EE55-41F0-8DF7-756BF1C0509E}" srcOrd="0" destOrd="0" presId="urn:microsoft.com/office/officeart/2005/8/layout/hierarchy2"/>
    <dgm:cxn modelId="{574FDDAD-131F-4C43-9910-53A3A82F9EB1}" type="presParOf" srcId="{E3B1484E-E23C-4D65-9432-B550A370AA9A}" destId="{C8C53093-DC36-4690-8B94-2DAF7C1DB263}" srcOrd="3" destOrd="0" presId="urn:microsoft.com/office/officeart/2005/8/layout/hierarchy2"/>
    <dgm:cxn modelId="{259F9E55-92AB-440E-972F-47911C815632}" type="presParOf" srcId="{C8C53093-DC36-4690-8B94-2DAF7C1DB263}" destId="{D0A8B7E5-5CEE-4AD8-92BB-244E9A00EA8F}" srcOrd="0" destOrd="0" presId="urn:microsoft.com/office/officeart/2005/8/layout/hierarchy2"/>
    <dgm:cxn modelId="{82CB434E-3DBA-4460-BD60-2FF48CDA4522}" type="presParOf" srcId="{C8C53093-DC36-4690-8B94-2DAF7C1DB263}" destId="{D0146103-5E50-40D0-998B-297954D4EBB4}" srcOrd="1" destOrd="0" presId="urn:microsoft.com/office/officeart/2005/8/layout/hierarchy2"/>
    <dgm:cxn modelId="{28483324-36B8-4595-96F2-85F4FFB444F4}" type="presParOf" srcId="{D0146103-5E50-40D0-998B-297954D4EBB4}" destId="{DC642D40-FB78-4D82-B83E-BED73860AC17}" srcOrd="0" destOrd="0" presId="urn:microsoft.com/office/officeart/2005/8/layout/hierarchy2"/>
    <dgm:cxn modelId="{C5C60D8C-E559-4F1E-B44B-ED30E690DA0A}" type="presParOf" srcId="{DC642D40-FB78-4D82-B83E-BED73860AC17}" destId="{D64C6AC6-0125-4C77-A0F5-E13385A704C5}" srcOrd="0" destOrd="0" presId="urn:microsoft.com/office/officeart/2005/8/layout/hierarchy2"/>
    <dgm:cxn modelId="{BD211EFD-004D-46A0-BF38-A9D48D263344}" type="presParOf" srcId="{D0146103-5E50-40D0-998B-297954D4EBB4}" destId="{D31BFEA4-E509-4084-95E9-464C69100516}" srcOrd="1" destOrd="0" presId="urn:microsoft.com/office/officeart/2005/8/layout/hierarchy2"/>
    <dgm:cxn modelId="{10844B3B-C0FB-4395-85D4-3058074F92A7}" type="presParOf" srcId="{D31BFEA4-E509-4084-95E9-464C69100516}" destId="{BE8D5488-564D-42FD-889C-11B6A77AB245}" srcOrd="0" destOrd="0" presId="urn:microsoft.com/office/officeart/2005/8/layout/hierarchy2"/>
    <dgm:cxn modelId="{8D17217D-DA9B-4064-BCE3-A10BC4A61C5D}" type="presParOf" srcId="{D31BFEA4-E509-4084-95E9-464C69100516}" destId="{A64602A9-3860-4F96-BD52-776312DC076A}" srcOrd="1" destOrd="0" presId="urn:microsoft.com/office/officeart/2005/8/layout/hierarchy2"/>
    <dgm:cxn modelId="{86CF8588-95EE-42EF-9406-0B70B6D2BCE5}" type="presParOf" srcId="{D0146103-5E50-40D0-998B-297954D4EBB4}" destId="{171EC19D-51A8-44BE-8B3D-3887240AEC91}" srcOrd="2" destOrd="0" presId="urn:microsoft.com/office/officeart/2005/8/layout/hierarchy2"/>
    <dgm:cxn modelId="{782297AF-EDFD-490B-95DC-38E42B47A0FB}" type="presParOf" srcId="{171EC19D-51A8-44BE-8B3D-3887240AEC91}" destId="{F27EFAF5-E776-4A31-96F2-FF224F2324F2}" srcOrd="0" destOrd="0" presId="urn:microsoft.com/office/officeart/2005/8/layout/hierarchy2"/>
    <dgm:cxn modelId="{5169F35C-4CDA-48DB-9A6E-F1D3174A340A}" type="presParOf" srcId="{D0146103-5E50-40D0-998B-297954D4EBB4}" destId="{9263A9A9-02E1-4627-92A9-B0F7795BCCA2}" srcOrd="3" destOrd="0" presId="urn:microsoft.com/office/officeart/2005/8/layout/hierarchy2"/>
    <dgm:cxn modelId="{0F424857-0127-420A-A6AE-4A25816A2B95}" type="presParOf" srcId="{9263A9A9-02E1-4627-92A9-B0F7795BCCA2}" destId="{8FFD9016-8C96-4514-888C-54FFF2CBE834}" srcOrd="0" destOrd="0" presId="urn:microsoft.com/office/officeart/2005/8/layout/hierarchy2"/>
    <dgm:cxn modelId="{7EBB6576-F8F3-4C39-A5BF-3350400E1CEB}" type="presParOf" srcId="{9263A9A9-02E1-4627-92A9-B0F7795BCCA2}" destId="{71B90085-0234-4C54-BEC5-D0BB77029FB0}" srcOrd="1" destOrd="0" presId="urn:microsoft.com/office/officeart/2005/8/layout/hierarchy2"/>
    <dgm:cxn modelId="{D1000FD8-A29D-4790-AA40-689FA2BC25E8}" type="presParOf" srcId="{D0146103-5E50-40D0-998B-297954D4EBB4}" destId="{2D9EEEE4-912F-4A4A-9717-A7E401D0B584}" srcOrd="4" destOrd="0" presId="urn:microsoft.com/office/officeart/2005/8/layout/hierarchy2"/>
    <dgm:cxn modelId="{6D1C21F1-E3B4-4F1E-ADA4-3AADB5E79076}" type="presParOf" srcId="{2D9EEEE4-912F-4A4A-9717-A7E401D0B584}" destId="{2F7E6C37-6E19-4F66-9388-3E68F72F60AB}" srcOrd="0" destOrd="0" presId="urn:microsoft.com/office/officeart/2005/8/layout/hierarchy2"/>
    <dgm:cxn modelId="{C03769D1-B703-45C6-AC8A-4A5F735FD201}" type="presParOf" srcId="{D0146103-5E50-40D0-998B-297954D4EBB4}" destId="{D69FFA44-2691-4D7F-A930-2EF0E944DA79}" srcOrd="5" destOrd="0" presId="urn:microsoft.com/office/officeart/2005/8/layout/hierarchy2"/>
    <dgm:cxn modelId="{55563B80-086F-4814-A661-BA3044B8BB34}" type="presParOf" srcId="{D69FFA44-2691-4D7F-A930-2EF0E944DA79}" destId="{82FDC69D-5D24-43EF-8532-A7E47CF6E385}" srcOrd="0" destOrd="0" presId="urn:microsoft.com/office/officeart/2005/8/layout/hierarchy2"/>
    <dgm:cxn modelId="{6AC54E2E-B7F2-4869-BD6B-D13C0ECA41B5}" type="presParOf" srcId="{D69FFA44-2691-4D7F-A930-2EF0E944DA79}" destId="{8BED0F52-2E15-4E79-9970-6541A99E84D8}" srcOrd="1" destOrd="0" presId="urn:microsoft.com/office/officeart/2005/8/layout/hierarchy2"/>
    <dgm:cxn modelId="{F609DF5C-655B-4A17-BC5D-7702A6BE6EC9}" type="presParOf" srcId="{8BED0F52-2E15-4E79-9970-6541A99E84D8}" destId="{1F7AFD9D-E213-4B3C-AF62-DB0F2B36EF1A}" srcOrd="0" destOrd="0" presId="urn:microsoft.com/office/officeart/2005/8/layout/hierarchy2"/>
    <dgm:cxn modelId="{D19E973C-B8F1-4334-83A7-2DEB1FAF77EA}" type="presParOf" srcId="{1F7AFD9D-E213-4B3C-AF62-DB0F2B36EF1A}" destId="{DBCC5E1C-A128-4574-BF18-6C424FC572A6}" srcOrd="0" destOrd="0" presId="urn:microsoft.com/office/officeart/2005/8/layout/hierarchy2"/>
    <dgm:cxn modelId="{C5C3B8C0-0226-4A71-A13D-58B74ED50B25}" type="presParOf" srcId="{8BED0F52-2E15-4E79-9970-6541A99E84D8}" destId="{34C20DAD-F164-4E15-A9BE-4A2279B15726}" srcOrd="1" destOrd="0" presId="urn:microsoft.com/office/officeart/2005/8/layout/hierarchy2"/>
    <dgm:cxn modelId="{18DA7905-AE94-46F8-B6EF-1789175AE03E}" type="presParOf" srcId="{34C20DAD-F164-4E15-A9BE-4A2279B15726}" destId="{A39061E8-194B-4AFB-AB6D-23B321C37AE1}" srcOrd="0" destOrd="0" presId="urn:microsoft.com/office/officeart/2005/8/layout/hierarchy2"/>
    <dgm:cxn modelId="{41ABF8F2-D321-4590-B000-DA3867F334A7}" type="presParOf" srcId="{34C20DAD-F164-4E15-A9BE-4A2279B15726}" destId="{F4E91BDC-7A59-45DC-B371-104331339106}" srcOrd="1" destOrd="0" presId="urn:microsoft.com/office/officeart/2005/8/layout/hierarchy2"/>
    <dgm:cxn modelId="{41B806C9-181F-4938-8E81-2A3F538ECAF8}" type="presParOf" srcId="{8BED0F52-2E15-4E79-9970-6541A99E84D8}" destId="{77F0D223-F0BF-41BB-A9D1-C310F5F79A2E}" srcOrd="2" destOrd="0" presId="urn:microsoft.com/office/officeart/2005/8/layout/hierarchy2"/>
    <dgm:cxn modelId="{2F99B9AA-534B-493F-92D4-362601EC7B9F}" type="presParOf" srcId="{77F0D223-F0BF-41BB-A9D1-C310F5F79A2E}" destId="{E08A752F-6883-4F46-BCB4-2061BD3BE0EB}" srcOrd="0" destOrd="0" presId="urn:microsoft.com/office/officeart/2005/8/layout/hierarchy2"/>
    <dgm:cxn modelId="{31184AD4-C25C-46B1-945B-67FF5C862838}" type="presParOf" srcId="{8BED0F52-2E15-4E79-9970-6541A99E84D8}" destId="{FFD31BEA-4EDE-442B-9DB4-6D7D3B1F547C}" srcOrd="3" destOrd="0" presId="urn:microsoft.com/office/officeart/2005/8/layout/hierarchy2"/>
    <dgm:cxn modelId="{FE83F79E-88FA-47F7-A410-191472111751}" type="presParOf" srcId="{FFD31BEA-4EDE-442B-9DB4-6D7D3B1F547C}" destId="{CE27648F-CBD4-4ADD-8CBF-52A9BA16938F}" srcOrd="0" destOrd="0" presId="urn:microsoft.com/office/officeart/2005/8/layout/hierarchy2"/>
    <dgm:cxn modelId="{6AEAD4E2-7D11-4056-9CD7-E18CA280B40D}" type="presParOf" srcId="{FFD31BEA-4EDE-442B-9DB4-6D7D3B1F547C}" destId="{F76F2D59-BE2C-4CB8-B64B-34703A993C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FED33-4015-46DF-A227-9BABCB44FEB8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26C264E-331C-46E2-B97B-558C047FE055}">
      <dgm:prSet phldrT="[Text]"/>
      <dgm:spPr/>
      <dgm:t>
        <a:bodyPr/>
        <a:lstStyle/>
        <a:p>
          <a:r>
            <a:rPr lang="en-US" dirty="0" smtClean="0"/>
            <a:t>Reflection</a:t>
          </a:r>
          <a:endParaRPr lang="en-US" dirty="0"/>
        </a:p>
      </dgm:t>
    </dgm:pt>
    <dgm:pt modelId="{213E6619-3086-466F-BC6F-3778393357AC}" type="parTrans" cxnId="{08D445F1-F48F-40EB-947F-4FEE9F711D3E}">
      <dgm:prSet/>
      <dgm:spPr/>
      <dgm:t>
        <a:bodyPr/>
        <a:lstStyle/>
        <a:p>
          <a:endParaRPr lang="en-US"/>
        </a:p>
      </dgm:t>
    </dgm:pt>
    <dgm:pt modelId="{D57F2FBA-FD9C-497B-8A6E-8EE79E513234}" type="sibTrans" cxnId="{08D445F1-F48F-40EB-947F-4FEE9F711D3E}">
      <dgm:prSet/>
      <dgm:spPr/>
      <dgm:t>
        <a:bodyPr/>
        <a:lstStyle/>
        <a:p>
          <a:endParaRPr lang="en-US"/>
        </a:p>
      </dgm:t>
    </dgm:pt>
    <dgm:pt modelId="{B9145F6D-0C14-4FB4-AABE-A7525C2F62DE}">
      <dgm:prSet phldrT="[Text]"/>
      <dgm:spPr/>
      <dgm:t>
        <a:bodyPr/>
        <a:lstStyle/>
        <a:p>
          <a:r>
            <a:rPr lang="en-US" dirty="0" smtClean="0"/>
            <a:t>Progress on Objectives </a:t>
          </a:r>
        </a:p>
      </dgm:t>
    </dgm:pt>
    <dgm:pt modelId="{EE914D5D-A471-4B59-B8F3-22B720B15F0B}" type="parTrans" cxnId="{65EA3235-2F82-41AF-9445-BE0A6AA946F0}">
      <dgm:prSet/>
      <dgm:spPr/>
      <dgm:t>
        <a:bodyPr/>
        <a:lstStyle/>
        <a:p>
          <a:endParaRPr lang="en-US"/>
        </a:p>
      </dgm:t>
    </dgm:pt>
    <dgm:pt modelId="{A7E4E4B4-B5A5-4BDC-AE71-9282B83B041C}" type="sibTrans" cxnId="{65EA3235-2F82-41AF-9445-BE0A6AA946F0}">
      <dgm:prSet/>
      <dgm:spPr/>
      <dgm:t>
        <a:bodyPr/>
        <a:lstStyle/>
        <a:p>
          <a:endParaRPr lang="en-US"/>
        </a:p>
      </dgm:t>
    </dgm:pt>
    <dgm:pt modelId="{FD949E03-F9A8-4527-BFA7-DC4FF3E1533E}">
      <dgm:prSet phldrT="[Text]"/>
      <dgm:spPr/>
      <dgm:t>
        <a:bodyPr/>
        <a:lstStyle/>
        <a:p>
          <a:r>
            <a:rPr lang="en-US" dirty="0" smtClean="0"/>
            <a:t>Coaching Process</a:t>
          </a:r>
          <a:endParaRPr lang="en-US" dirty="0"/>
        </a:p>
      </dgm:t>
    </dgm:pt>
    <dgm:pt modelId="{D6E14CCF-9E0A-466F-9597-0E6BFABE952F}" type="sibTrans" cxnId="{2D5E5114-DAD8-4485-851A-61BB413C60F0}">
      <dgm:prSet/>
      <dgm:spPr/>
      <dgm:t>
        <a:bodyPr/>
        <a:lstStyle/>
        <a:p>
          <a:endParaRPr lang="en-US"/>
        </a:p>
      </dgm:t>
    </dgm:pt>
    <dgm:pt modelId="{4061D7B2-AD5B-416A-9656-F31530B3322A}" type="parTrans" cxnId="{2D5E5114-DAD8-4485-851A-61BB413C60F0}">
      <dgm:prSet/>
      <dgm:spPr/>
      <dgm:t>
        <a:bodyPr/>
        <a:lstStyle/>
        <a:p>
          <a:endParaRPr lang="en-US"/>
        </a:p>
      </dgm:t>
    </dgm:pt>
    <dgm:pt modelId="{EA82CD7F-DC92-4E6C-882D-FD4264BA3253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78B227E8-EC2B-4E41-9BD4-4E6E4F471910}" type="parTrans" cxnId="{E3F957E4-3298-4532-8869-40D3B07F23BD}">
      <dgm:prSet/>
      <dgm:spPr/>
      <dgm:t>
        <a:bodyPr/>
        <a:lstStyle/>
        <a:p>
          <a:endParaRPr lang="en-US"/>
        </a:p>
      </dgm:t>
    </dgm:pt>
    <dgm:pt modelId="{1A9B9D90-111B-42B6-ADCC-3CE11FD494C8}" type="sibTrans" cxnId="{E3F957E4-3298-4532-8869-40D3B07F23BD}">
      <dgm:prSet/>
      <dgm:spPr/>
      <dgm:t>
        <a:bodyPr/>
        <a:lstStyle/>
        <a:p>
          <a:endParaRPr lang="en-US"/>
        </a:p>
      </dgm:t>
    </dgm:pt>
    <dgm:pt modelId="{0723C25D-D699-48ED-9B3E-7EA9D3B95DF0}">
      <dgm:prSet phldrT="[Text]"/>
      <dgm:spPr/>
      <dgm:t>
        <a:bodyPr/>
        <a:lstStyle/>
        <a:p>
          <a:r>
            <a:rPr lang="en-US" dirty="0" smtClean="0"/>
            <a:t>Coach</a:t>
          </a:r>
          <a:endParaRPr lang="en-US" dirty="0"/>
        </a:p>
      </dgm:t>
    </dgm:pt>
    <dgm:pt modelId="{2FC5C655-4C10-4589-8449-A9DBC7D08305}" type="parTrans" cxnId="{F6444A2E-B9E5-4E4A-B49B-F8A2072001A0}">
      <dgm:prSet/>
      <dgm:spPr/>
      <dgm:t>
        <a:bodyPr/>
        <a:lstStyle/>
        <a:p>
          <a:endParaRPr lang="en-US"/>
        </a:p>
      </dgm:t>
    </dgm:pt>
    <dgm:pt modelId="{A131BCC3-5AB0-4E74-88D9-E9EE8F46558B}" type="sibTrans" cxnId="{F6444A2E-B9E5-4E4A-B49B-F8A2072001A0}">
      <dgm:prSet/>
      <dgm:spPr/>
      <dgm:t>
        <a:bodyPr/>
        <a:lstStyle/>
        <a:p>
          <a:endParaRPr lang="en-US"/>
        </a:p>
      </dgm:t>
    </dgm:pt>
    <dgm:pt modelId="{3FABF3F9-578C-46BC-9DD4-6827024C7EAC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7ED64CB1-4B27-4833-B13F-BF68CA486BCA}" type="sibTrans" cxnId="{9E25E9DB-9E9C-4709-B988-FFE7788C9FA7}">
      <dgm:prSet/>
      <dgm:spPr/>
      <dgm:t>
        <a:bodyPr/>
        <a:lstStyle/>
        <a:p>
          <a:endParaRPr lang="en-US"/>
        </a:p>
      </dgm:t>
    </dgm:pt>
    <dgm:pt modelId="{F8C05EBF-128F-4CB6-86E5-EE8DF98A4E83}" type="parTrans" cxnId="{9E25E9DB-9E9C-4709-B988-FFE7788C9FA7}">
      <dgm:prSet/>
      <dgm:spPr/>
      <dgm:t>
        <a:bodyPr/>
        <a:lstStyle/>
        <a:p>
          <a:endParaRPr lang="en-US"/>
        </a:p>
      </dgm:t>
    </dgm:pt>
    <dgm:pt modelId="{F7A69EF7-011B-4836-8AB3-3ACAD084B405}">
      <dgm:prSet phldrT="[Text]"/>
      <dgm:spPr/>
      <dgm:t>
        <a:bodyPr/>
        <a:lstStyle/>
        <a:p>
          <a:r>
            <a:rPr lang="en-US" dirty="0" smtClean="0"/>
            <a:t>Action learning</a:t>
          </a:r>
        </a:p>
      </dgm:t>
    </dgm:pt>
    <dgm:pt modelId="{A104B9F2-8FF6-4128-88E5-6B32B087A142}" type="parTrans" cxnId="{759D1304-5EA8-4075-A593-D39F0A684F06}">
      <dgm:prSet/>
      <dgm:spPr/>
      <dgm:t>
        <a:bodyPr/>
        <a:lstStyle/>
        <a:p>
          <a:endParaRPr lang="en-US"/>
        </a:p>
      </dgm:t>
    </dgm:pt>
    <dgm:pt modelId="{8D68F380-78AF-4A9B-951F-304D578F36FB}" type="sibTrans" cxnId="{759D1304-5EA8-4075-A593-D39F0A684F06}">
      <dgm:prSet/>
      <dgm:spPr/>
      <dgm:t>
        <a:bodyPr/>
        <a:lstStyle/>
        <a:p>
          <a:endParaRPr lang="en-US"/>
        </a:p>
      </dgm:t>
    </dgm:pt>
    <dgm:pt modelId="{6D9871E5-2409-4E74-845E-0AF05D4CF4F3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 smtClean="0"/>
        </a:p>
      </dgm:t>
    </dgm:pt>
    <dgm:pt modelId="{24287928-EB32-4671-B3FE-C872585BC516}" type="parTrans" cxnId="{4C115269-428B-4379-9AD5-2DE213008104}">
      <dgm:prSet/>
      <dgm:spPr/>
      <dgm:t>
        <a:bodyPr/>
        <a:lstStyle/>
        <a:p>
          <a:endParaRPr lang="en-US"/>
        </a:p>
      </dgm:t>
    </dgm:pt>
    <dgm:pt modelId="{F75779F3-6810-4F2B-8D0E-AF3907A5F23C}" type="sibTrans" cxnId="{4C115269-428B-4379-9AD5-2DE213008104}">
      <dgm:prSet/>
      <dgm:spPr/>
      <dgm:t>
        <a:bodyPr/>
        <a:lstStyle/>
        <a:p>
          <a:endParaRPr lang="en-US"/>
        </a:p>
      </dgm:t>
    </dgm:pt>
    <dgm:pt modelId="{9E88AC8D-D23E-46C5-8716-5F28D3D38FC2}">
      <dgm:prSet phldrT="[Text]"/>
      <dgm:spPr/>
      <dgm:t>
        <a:bodyPr/>
        <a:lstStyle/>
        <a:p>
          <a:r>
            <a:rPr lang="en-US" dirty="0" smtClean="0"/>
            <a:t>Trait</a:t>
          </a:r>
        </a:p>
      </dgm:t>
    </dgm:pt>
    <dgm:pt modelId="{40525D6B-8746-42CF-839F-F784A1B8AC2E}" type="parTrans" cxnId="{07A4EB2F-01C5-425E-A13D-117C40BB1E57}">
      <dgm:prSet/>
      <dgm:spPr/>
      <dgm:t>
        <a:bodyPr/>
        <a:lstStyle/>
        <a:p>
          <a:endParaRPr lang="en-US"/>
        </a:p>
      </dgm:t>
    </dgm:pt>
    <dgm:pt modelId="{D8EB178A-5C22-4BAB-ABBF-C67D3DC77123}" type="sibTrans" cxnId="{07A4EB2F-01C5-425E-A13D-117C40BB1E57}">
      <dgm:prSet/>
      <dgm:spPr/>
      <dgm:t>
        <a:bodyPr/>
        <a:lstStyle/>
        <a:p>
          <a:endParaRPr lang="en-US"/>
        </a:p>
      </dgm:t>
    </dgm:pt>
    <dgm:pt modelId="{7AC43D55-77DC-4A5D-A867-924BB18E0037}">
      <dgm:prSet phldrT="[Text]"/>
      <dgm:spPr/>
      <dgm:t>
        <a:bodyPr/>
        <a:lstStyle/>
        <a:p>
          <a:r>
            <a:rPr lang="en-US" dirty="0" smtClean="0"/>
            <a:t>State</a:t>
          </a:r>
        </a:p>
      </dgm:t>
    </dgm:pt>
    <dgm:pt modelId="{338A6B65-E6D9-4E78-8F50-5B1D38356A03}" type="parTrans" cxnId="{AAF5E0C7-CF6F-4C43-973C-E9627FD36218}">
      <dgm:prSet/>
      <dgm:spPr/>
      <dgm:t>
        <a:bodyPr/>
        <a:lstStyle/>
        <a:p>
          <a:endParaRPr lang="en-US"/>
        </a:p>
      </dgm:t>
    </dgm:pt>
    <dgm:pt modelId="{55C8441A-8290-4A69-952B-2FF100789595}" type="sibTrans" cxnId="{AAF5E0C7-CF6F-4C43-973C-E9627FD36218}">
      <dgm:prSet/>
      <dgm:spPr/>
      <dgm:t>
        <a:bodyPr/>
        <a:lstStyle/>
        <a:p>
          <a:endParaRPr lang="en-US"/>
        </a:p>
      </dgm:t>
    </dgm:pt>
    <dgm:pt modelId="{8F327970-FA46-4B7B-B5EF-C6BB54C05AD3}" type="pres">
      <dgm:prSet presAssocID="{E00FED33-4015-46DF-A227-9BABCB44F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15B8-3B3E-49BB-A7C8-3F2C8BE6A09C}" type="pres">
      <dgm:prSet presAssocID="{E26C264E-331C-46E2-B97B-558C047FE055}" presName="root1" presStyleCnt="0"/>
      <dgm:spPr/>
      <dgm:t>
        <a:bodyPr/>
        <a:lstStyle/>
        <a:p>
          <a:endParaRPr lang="en-US"/>
        </a:p>
      </dgm:t>
    </dgm:pt>
    <dgm:pt modelId="{C1DC9B66-BCC8-4BEC-A14F-12C9DF452AAD}" type="pres">
      <dgm:prSet presAssocID="{E26C264E-331C-46E2-B97B-558C047FE0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484E-E23C-4D65-9432-B550A370AA9A}" type="pres">
      <dgm:prSet presAssocID="{E26C264E-331C-46E2-B97B-558C047FE055}" presName="level2hierChild" presStyleCnt="0"/>
      <dgm:spPr/>
      <dgm:t>
        <a:bodyPr/>
        <a:lstStyle/>
        <a:p>
          <a:endParaRPr lang="en-US"/>
        </a:p>
      </dgm:t>
    </dgm:pt>
    <dgm:pt modelId="{517C65D5-6605-4B0F-9E5C-5B7034469E81}" type="pres">
      <dgm:prSet presAssocID="{4061D7B2-AD5B-416A-9656-F31530B3322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BE5437B-F164-4F97-986B-B89565014004}" type="pres">
      <dgm:prSet presAssocID="{4061D7B2-AD5B-416A-9656-F31530B3322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53BBEA6-B559-4269-8D14-ED8E6A076AD1}" type="pres">
      <dgm:prSet presAssocID="{FD949E03-F9A8-4527-BFA7-DC4FF3E1533E}" presName="root2" presStyleCnt="0"/>
      <dgm:spPr/>
      <dgm:t>
        <a:bodyPr/>
        <a:lstStyle/>
        <a:p>
          <a:endParaRPr lang="en-US"/>
        </a:p>
      </dgm:t>
    </dgm:pt>
    <dgm:pt modelId="{04502C49-6B06-4293-9999-AEC75D1E3D38}" type="pres">
      <dgm:prSet presAssocID="{FD949E03-F9A8-4527-BFA7-DC4FF3E1533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9CC88-B882-4560-89E4-BFC2F7EA2D19}" type="pres">
      <dgm:prSet presAssocID="{FD949E03-F9A8-4527-BFA7-DC4FF3E1533E}" presName="level3hierChild" presStyleCnt="0"/>
      <dgm:spPr/>
      <dgm:t>
        <a:bodyPr/>
        <a:lstStyle/>
        <a:p>
          <a:endParaRPr lang="en-US"/>
        </a:p>
      </dgm:t>
    </dgm:pt>
    <dgm:pt modelId="{C76868E5-231E-44B2-A1D9-3FFF78721B35}" type="pres">
      <dgm:prSet presAssocID="{78B227E8-EC2B-4E41-9BD4-4E6E4F471910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5E2D3C92-E175-4042-AA93-86540E5F596D}" type="pres">
      <dgm:prSet presAssocID="{78B227E8-EC2B-4E41-9BD4-4E6E4F471910}" presName="connTx" presStyleLbl="parChTrans1D3" presStyleIdx="0" presStyleCnt="6"/>
      <dgm:spPr/>
      <dgm:t>
        <a:bodyPr/>
        <a:lstStyle/>
        <a:p>
          <a:endParaRPr lang="en-US"/>
        </a:p>
      </dgm:t>
    </dgm:pt>
    <dgm:pt modelId="{00014CFB-D010-41DB-9913-CA1F962E6815}" type="pres">
      <dgm:prSet presAssocID="{EA82CD7F-DC92-4E6C-882D-FD4264BA3253}" presName="root2" presStyleCnt="0"/>
      <dgm:spPr/>
      <dgm:t>
        <a:bodyPr/>
        <a:lstStyle/>
        <a:p>
          <a:endParaRPr lang="en-US"/>
        </a:p>
      </dgm:t>
    </dgm:pt>
    <dgm:pt modelId="{3D5D8FE5-DA1C-4FD8-BCEF-0FAE2E9FBE88}" type="pres">
      <dgm:prSet presAssocID="{EA82CD7F-DC92-4E6C-882D-FD4264BA3253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1E153-550F-4CFF-8A2B-F8B16BFEB921}" type="pres">
      <dgm:prSet presAssocID="{EA82CD7F-DC92-4E6C-882D-FD4264BA3253}" presName="level3hierChild" presStyleCnt="0"/>
      <dgm:spPr/>
      <dgm:t>
        <a:bodyPr/>
        <a:lstStyle/>
        <a:p>
          <a:endParaRPr lang="en-US"/>
        </a:p>
      </dgm:t>
    </dgm:pt>
    <dgm:pt modelId="{20D3C205-3F41-4669-9C3D-BFA1C890CF6D}" type="pres">
      <dgm:prSet presAssocID="{2FC5C655-4C10-4589-8449-A9DBC7D08305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A6475FC2-0974-410B-A7DA-9C9DD6BA81FE}" type="pres">
      <dgm:prSet presAssocID="{2FC5C655-4C10-4589-8449-A9DBC7D08305}" presName="connTx" presStyleLbl="parChTrans1D3" presStyleIdx="1" presStyleCnt="6"/>
      <dgm:spPr/>
      <dgm:t>
        <a:bodyPr/>
        <a:lstStyle/>
        <a:p>
          <a:endParaRPr lang="en-US"/>
        </a:p>
      </dgm:t>
    </dgm:pt>
    <dgm:pt modelId="{FAFFB1EF-EB9D-472F-96CD-69B8202D8AA8}" type="pres">
      <dgm:prSet presAssocID="{0723C25D-D699-48ED-9B3E-7EA9D3B95DF0}" presName="root2" presStyleCnt="0"/>
      <dgm:spPr/>
      <dgm:t>
        <a:bodyPr/>
        <a:lstStyle/>
        <a:p>
          <a:endParaRPr lang="en-US"/>
        </a:p>
      </dgm:t>
    </dgm:pt>
    <dgm:pt modelId="{0D9E9D05-E5A2-4F88-B8A1-D2ABC64DC239}" type="pres">
      <dgm:prSet presAssocID="{0723C25D-D699-48ED-9B3E-7EA9D3B95DF0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DD3F16-82A9-4A2F-9310-A8CF06030C6C}" type="pres">
      <dgm:prSet presAssocID="{0723C25D-D699-48ED-9B3E-7EA9D3B95DF0}" presName="level3hierChild" presStyleCnt="0"/>
      <dgm:spPr/>
      <dgm:t>
        <a:bodyPr/>
        <a:lstStyle/>
        <a:p>
          <a:endParaRPr lang="en-US"/>
        </a:p>
      </dgm:t>
    </dgm:pt>
    <dgm:pt modelId="{2464CCA7-3C23-4820-863C-418457931939}" type="pres">
      <dgm:prSet presAssocID="{F8C05EBF-128F-4CB6-86E5-EE8DF98A4E8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151BC7E-EE55-41F0-8DF7-756BF1C0509E}" type="pres">
      <dgm:prSet presAssocID="{F8C05EBF-128F-4CB6-86E5-EE8DF98A4E8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8C53093-DC36-4690-8B94-2DAF7C1DB263}" type="pres">
      <dgm:prSet presAssocID="{3FABF3F9-578C-46BC-9DD4-6827024C7EAC}" presName="root2" presStyleCnt="0"/>
      <dgm:spPr/>
      <dgm:t>
        <a:bodyPr/>
        <a:lstStyle/>
        <a:p>
          <a:endParaRPr lang="en-US"/>
        </a:p>
      </dgm:t>
    </dgm:pt>
    <dgm:pt modelId="{D0A8B7E5-5CEE-4AD8-92BB-244E9A00EA8F}" type="pres">
      <dgm:prSet presAssocID="{3FABF3F9-578C-46BC-9DD4-6827024C7EA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46103-5E50-40D0-998B-297954D4EBB4}" type="pres">
      <dgm:prSet presAssocID="{3FABF3F9-578C-46BC-9DD4-6827024C7EAC}" presName="level3hierChild" presStyleCnt="0"/>
      <dgm:spPr/>
      <dgm:t>
        <a:bodyPr/>
        <a:lstStyle/>
        <a:p>
          <a:endParaRPr lang="en-US"/>
        </a:p>
      </dgm:t>
    </dgm:pt>
    <dgm:pt modelId="{DC642D40-FB78-4D82-B83E-BED73860AC17}" type="pres">
      <dgm:prSet presAssocID="{EE914D5D-A471-4B59-B8F3-22B720B15F0B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64C6AC6-0125-4C77-A0F5-E13385A704C5}" type="pres">
      <dgm:prSet presAssocID="{EE914D5D-A471-4B59-B8F3-22B720B15F0B}" presName="connTx" presStyleLbl="parChTrans1D3" presStyleIdx="2" presStyleCnt="6"/>
      <dgm:spPr/>
      <dgm:t>
        <a:bodyPr/>
        <a:lstStyle/>
        <a:p>
          <a:endParaRPr lang="en-US"/>
        </a:p>
      </dgm:t>
    </dgm:pt>
    <dgm:pt modelId="{D31BFEA4-E509-4084-95E9-464C69100516}" type="pres">
      <dgm:prSet presAssocID="{B9145F6D-0C14-4FB4-AABE-A7525C2F62DE}" presName="root2" presStyleCnt="0"/>
      <dgm:spPr/>
      <dgm:t>
        <a:bodyPr/>
        <a:lstStyle/>
        <a:p>
          <a:endParaRPr lang="en-US"/>
        </a:p>
      </dgm:t>
    </dgm:pt>
    <dgm:pt modelId="{BE8D5488-564D-42FD-889C-11B6A77AB245}" type="pres">
      <dgm:prSet presAssocID="{B9145F6D-0C14-4FB4-AABE-A7525C2F62DE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602A9-3860-4F96-BD52-776312DC076A}" type="pres">
      <dgm:prSet presAssocID="{B9145F6D-0C14-4FB4-AABE-A7525C2F62DE}" presName="level3hierChild" presStyleCnt="0"/>
      <dgm:spPr/>
      <dgm:t>
        <a:bodyPr/>
        <a:lstStyle/>
        <a:p>
          <a:endParaRPr lang="en-US"/>
        </a:p>
      </dgm:t>
    </dgm:pt>
    <dgm:pt modelId="{CFA77EBC-B28C-4D24-97EC-F7DE53BA6316}" type="pres">
      <dgm:prSet presAssocID="{A104B9F2-8FF6-4128-88E5-6B32B087A14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A24A1EDC-602F-4841-A33A-746E9D0FA8FB}" type="pres">
      <dgm:prSet presAssocID="{A104B9F2-8FF6-4128-88E5-6B32B087A14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68DF4969-CD9F-47E7-938E-4D839BAF3490}" type="pres">
      <dgm:prSet presAssocID="{F7A69EF7-011B-4836-8AB3-3ACAD084B405}" presName="root2" presStyleCnt="0"/>
      <dgm:spPr/>
      <dgm:t>
        <a:bodyPr/>
        <a:lstStyle/>
        <a:p>
          <a:endParaRPr lang="en-US"/>
        </a:p>
      </dgm:t>
    </dgm:pt>
    <dgm:pt modelId="{9189DDCC-F145-4D73-973E-3999354C6E46}" type="pres">
      <dgm:prSet presAssocID="{F7A69EF7-011B-4836-8AB3-3ACAD084B405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C3AD8-7C3A-49D2-8EF3-449FBDA24538}" type="pres">
      <dgm:prSet presAssocID="{F7A69EF7-011B-4836-8AB3-3ACAD084B405}" presName="level3hierChild" presStyleCnt="0"/>
      <dgm:spPr/>
      <dgm:t>
        <a:bodyPr/>
        <a:lstStyle/>
        <a:p>
          <a:endParaRPr lang="en-US"/>
        </a:p>
      </dgm:t>
    </dgm:pt>
    <dgm:pt modelId="{FED6C819-7548-4012-AB44-6F48B52E549F}" type="pres">
      <dgm:prSet presAssocID="{24287928-EB32-4671-B3FE-C872585BC51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2CC710B-24DF-4602-8BB1-4E7D28BE69C8}" type="pres">
      <dgm:prSet presAssocID="{24287928-EB32-4671-B3FE-C872585BC51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966FC52-1890-4E99-9E93-B850469A98DB}" type="pres">
      <dgm:prSet presAssocID="{6D9871E5-2409-4E74-845E-0AF05D4CF4F3}" presName="root2" presStyleCnt="0"/>
      <dgm:spPr/>
      <dgm:t>
        <a:bodyPr/>
        <a:lstStyle/>
        <a:p>
          <a:endParaRPr lang="en-US"/>
        </a:p>
      </dgm:t>
    </dgm:pt>
    <dgm:pt modelId="{A8C634B6-CAE6-4AE8-A910-AEDF1DA28784}" type="pres">
      <dgm:prSet presAssocID="{6D9871E5-2409-4E74-845E-0AF05D4CF4F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283B9-474E-4D06-86F2-375D7FDFAEC4}" type="pres">
      <dgm:prSet presAssocID="{6D9871E5-2409-4E74-845E-0AF05D4CF4F3}" presName="level3hierChild" presStyleCnt="0"/>
      <dgm:spPr/>
      <dgm:t>
        <a:bodyPr/>
        <a:lstStyle/>
        <a:p>
          <a:endParaRPr lang="en-US"/>
        </a:p>
      </dgm:t>
    </dgm:pt>
    <dgm:pt modelId="{EF50EBE0-73C4-4B27-A986-08FBEAC0400A}" type="pres">
      <dgm:prSet presAssocID="{40525D6B-8746-42CF-839F-F784A1B8AC2E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EC12988A-3018-4FC6-91A3-13DF6F19282C}" type="pres">
      <dgm:prSet presAssocID="{40525D6B-8746-42CF-839F-F784A1B8AC2E}" presName="connTx" presStyleLbl="parChTrans1D3" presStyleIdx="4" presStyleCnt="6"/>
      <dgm:spPr/>
      <dgm:t>
        <a:bodyPr/>
        <a:lstStyle/>
        <a:p>
          <a:endParaRPr lang="en-US"/>
        </a:p>
      </dgm:t>
    </dgm:pt>
    <dgm:pt modelId="{06375B77-EE9A-4F02-B9E4-BD62BC37D807}" type="pres">
      <dgm:prSet presAssocID="{9E88AC8D-D23E-46C5-8716-5F28D3D38FC2}" presName="root2" presStyleCnt="0"/>
      <dgm:spPr/>
      <dgm:t>
        <a:bodyPr/>
        <a:lstStyle/>
        <a:p>
          <a:endParaRPr lang="en-US"/>
        </a:p>
      </dgm:t>
    </dgm:pt>
    <dgm:pt modelId="{B2D09F96-A0B2-40A5-9722-EC3766950EED}" type="pres">
      <dgm:prSet presAssocID="{9E88AC8D-D23E-46C5-8716-5F28D3D38FC2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B25F0-ADC2-46DE-9392-02CFE608BDDE}" type="pres">
      <dgm:prSet presAssocID="{9E88AC8D-D23E-46C5-8716-5F28D3D38FC2}" presName="level3hierChild" presStyleCnt="0"/>
      <dgm:spPr/>
      <dgm:t>
        <a:bodyPr/>
        <a:lstStyle/>
        <a:p>
          <a:endParaRPr lang="en-US"/>
        </a:p>
      </dgm:t>
    </dgm:pt>
    <dgm:pt modelId="{123E566E-4432-4AE9-859B-CBD5E2B802F9}" type="pres">
      <dgm:prSet presAssocID="{338A6B65-E6D9-4E78-8F50-5B1D38356A03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C7431F39-967C-4BC4-9526-7DDF6D10AC23}" type="pres">
      <dgm:prSet presAssocID="{338A6B65-E6D9-4E78-8F50-5B1D38356A03}" presName="connTx" presStyleLbl="parChTrans1D3" presStyleIdx="5" presStyleCnt="6"/>
      <dgm:spPr/>
      <dgm:t>
        <a:bodyPr/>
        <a:lstStyle/>
        <a:p>
          <a:endParaRPr lang="en-US"/>
        </a:p>
      </dgm:t>
    </dgm:pt>
    <dgm:pt modelId="{AD494F2F-9A5C-49A0-B625-702E7687819D}" type="pres">
      <dgm:prSet presAssocID="{7AC43D55-77DC-4A5D-A867-924BB18E0037}" presName="root2" presStyleCnt="0"/>
      <dgm:spPr/>
      <dgm:t>
        <a:bodyPr/>
        <a:lstStyle/>
        <a:p>
          <a:endParaRPr lang="en-US"/>
        </a:p>
      </dgm:t>
    </dgm:pt>
    <dgm:pt modelId="{E11060CA-EC19-4C33-9875-994FB1BE02BD}" type="pres">
      <dgm:prSet presAssocID="{7AC43D55-77DC-4A5D-A867-924BB18E0037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4132D-2738-41F3-8864-9F0858C4BA93}" type="pres">
      <dgm:prSet presAssocID="{7AC43D55-77DC-4A5D-A867-924BB18E0037}" presName="level3hierChild" presStyleCnt="0"/>
      <dgm:spPr/>
      <dgm:t>
        <a:bodyPr/>
        <a:lstStyle/>
        <a:p>
          <a:endParaRPr lang="en-US"/>
        </a:p>
      </dgm:t>
    </dgm:pt>
  </dgm:ptLst>
  <dgm:cxnLst>
    <dgm:cxn modelId="{D8E4E189-1228-40C7-A705-8A3D8ADB5126}" type="presOf" srcId="{A104B9F2-8FF6-4128-88E5-6B32B087A142}" destId="{A24A1EDC-602F-4841-A33A-746E9D0FA8FB}" srcOrd="1" destOrd="0" presId="urn:microsoft.com/office/officeart/2005/8/layout/hierarchy2"/>
    <dgm:cxn modelId="{78F2ED9A-25D5-4E56-B4B1-C6EF836B41A2}" type="presOf" srcId="{EE914D5D-A471-4B59-B8F3-22B720B15F0B}" destId="{DC642D40-FB78-4D82-B83E-BED73860AC17}" srcOrd="0" destOrd="0" presId="urn:microsoft.com/office/officeart/2005/8/layout/hierarchy2"/>
    <dgm:cxn modelId="{A763DAC5-49E5-4D29-8898-AF358646DEB5}" type="presOf" srcId="{24287928-EB32-4671-B3FE-C872585BC516}" destId="{D2CC710B-24DF-4602-8BB1-4E7D28BE69C8}" srcOrd="1" destOrd="0" presId="urn:microsoft.com/office/officeart/2005/8/layout/hierarchy2"/>
    <dgm:cxn modelId="{767C7479-476E-4901-A1DE-3BDE7D4578A2}" type="presOf" srcId="{3FABF3F9-578C-46BC-9DD4-6827024C7EAC}" destId="{D0A8B7E5-5CEE-4AD8-92BB-244E9A00EA8F}" srcOrd="0" destOrd="0" presId="urn:microsoft.com/office/officeart/2005/8/layout/hierarchy2"/>
    <dgm:cxn modelId="{E7FB01F6-68D7-4F07-9F5B-B4F5CFF530FD}" type="presOf" srcId="{F7A69EF7-011B-4836-8AB3-3ACAD084B405}" destId="{9189DDCC-F145-4D73-973E-3999354C6E46}" srcOrd="0" destOrd="0" presId="urn:microsoft.com/office/officeart/2005/8/layout/hierarchy2"/>
    <dgm:cxn modelId="{EFB82121-1FF2-4176-80B7-982EA90B4437}" type="presOf" srcId="{F8C05EBF-128F-4CB6-86E5-EE8DF98A4E83}" destId="{2464CCA7-3C23-4820-863C-418457931939}" srcOrd="0" destOrd="0" presId="urn:microsoft.com/office/officeart/2005/8/layout/hierarchy2"/>
    <dgm:cxn modelId="{384DF77A-E4BB-4A71-9458-4022810CF74A}" type="presOf" srcId="{338A6B65-E6D9-4E78-8F50-5B1D38356A03}" destId="{123E566E-4432-4AE9-859B-CBD5E2B802F9}" srcOrd="0" destOrd="0" presId="urn:microsoft.com/office/officeart/2005/8/layout/hierarchy2"/>
    <dgm:cxn modelId="{65EA3235-2F82-41AF-9445-BE0A6AA946F0}" srcId="{3FABF3F9-578C-46BC-9DD4-6827024C7EAC}" destId="{B9145F6D-0C14-4FB4-AABE-A7525C2F62DE}" srcOrd="0" destOrd="0" parTransId="{EE914D5D-A471-4B59-B8F3-22B720B15F0B}" sibTransId="{A7E4E4B4-B5A5-4BDC-AE71-9282B83B041C}"/>
    <dgm:cxn modelId="{9700C394-C16E-40EA-9391-D4941554DC6B}" type="presOf" srcId="{4061D7B2-AD5B-416A-9656-F31530B3322A}" destId="{517C65D5-6605-4B0F-9E5C-5B7034469E81}" srcOrd="0" destOrd="0" presId="urn:microsoft.com/office/officeart/2005/8/layout/hierarchy2"/>
    <dgm:cxn modelId="{3A3BF494-34D0-4F74-A519-F6284BA973AD}" type="presOf" srcId="{B9145F6D-0C14-4FB4-AABE-A7525C2F62DE}" destId="{BE8D5488-564D-42FD-889C-11B6A77AB245}" srcOrd="0" destOrd="0" presId="urn:microsoft.com/office/officeart/2005/8/layout/hierarchy2"/>
    <dgm:cxn modelId="{98251B02-B08B-48D2-BD23-85B99ACB948A}" type="presOf" srcId="{2FC5C655-4C10-4589-8449-A9DBC7D08305}" destId="{20D3C205-3F41-4669-9C3D-BFA1C890CF6D}" srcOrd="0" destOrd="0" presId="urn:microsoft.com/office/officeart/2005/8/layout/hierarchy2"/>
    <dgm:cxn modelId="{A5A3A235-8380-415A-AAA4-77000B80EC8A}" type="presOf" srcId="{E26C264E-331C-46E2-B97B-558C047FE055}" destId="{C1DC9B66-BCC8-4BEC-A14F-12C9DF452AAD}" srcOrd="0" destOrd="0" presId="urn:microsoft.com/office/officeart/2005/8/layout/hierarchy2"/>
    <dgm:cxn modelId="{5E5C15E7-91BA-408A-8AB6-C1996F74F7AA}" type="presOf" srcId="{40525D6B-8746-42CF-839F-F784A1B8AC2E}" destId="{EC12988A-3018-4FC6-91A3-13DF6F19282C}" srcOrd="1" destOrd="0" presId="urn:microsoft.com/office/officeart/2005/8/layout/hierarchy2"/>
    <dgm:cxn modelId="{51AF320B-A68A-416B-8E5A-B0854D33A42D}" type="presOf" srcId="{6D9871E5-2409-4E74-845E-0AF05D4CF4F3}" destId="{A8C634B6-CAE6-4AE8-A910-AEDF1DA28784}" srcOrd="0" destOrd="0" presId="urn:microsoft.com/office/officeart/2005/8/layout/hierarchy2"/>
    <dgm:cxn modelId="{07A4EB2F-01C5-425E-A13D-117C40BB1E57}" srcId="{6D9871E5-2409-4E74-845E-0AF05D4CF4F3}" destId="{9E88AC8D-D23E-46C5-8716-5F28D3D38FC2}" srcOrd="0" destOrd="0" parTransId="{40525D6B-8746-42CF-839F-F784A1B8AC2E}" sibTransId="{D8EB178A-5C22-4BAB-ABBF-C67D3DC77123}"/>
    <dgm:cxn modelId="{C1C3C472-4513-4796-A58A-BB408BC2F289}" type="presOf" srcId="{FD949E03-F9A8-4527-BFA7-DC4FF3E1533E}" destId="{04502C49-6B06-4293-9999-AEC75D1E3D38}" srcOrd="0" destOrd="0" presId="urn:microsoft.com/office/officeart/2005/8/layout/hierarchy2"/>
    <dgm:cxn modelId="{0E0E55CE-A207-4F20-9E3F-32049118405E}" type="presOf" srcId="{A104B9F2-8FF6-4128-88E5-6B32B087A142}" destId="{CFA77EBC-B28C-4D24-97EC-F7DE53BA6316}" srcOrd="0" destOrd="0" presId="urn:microsoft.com/office/officeart/2005/8/layout/hierarchy2"/>
    <dgm:cxn modelId="{08D445F1-F48F-40EB-947F-4FEE9F711D3E}" srcId="{E00FED33-4015-46DF-A227-9BABCB44FEB8}" destId="{E26C264E-331C-46E2-B97B-558C047FE055}" srcOrd="0" destOrd="0" parTransId="{213E6619-3086-466F-BC6F-3778393357AC}" sibTransId="{D57F2FBA-FD9C-497B-8A6E-8EE79E513234}"/>
    <dgm:cxn modelId="{A082136A-97A8-44E1-8E8E-B3277C0D47BB}" type="presOf" srcId="{EA82CD7F-DC92-4E6C-882D-FD4264BA3253}" destId="{3D5D8FE5-DA1C-4FD8-BCEF-0FAE2E9FBE88}" srcOrd="0" destOrd="0" presId="urn:microsoft.com/office/officeart/2005/8/layout/hierarchy2"/>
    <dgm:cxn modelId="{381F596A-72C6-4AF3-BBDA-45630BC6CE90}" type="presOf" srcId="{E00FED33-4015-46DF-A227-9BABCB44FEB8}" destId="{8F327970-FA46-4B7B-B5EF-C6BB54C05AD3}" srcOrd="0" destOrd="0" presId="urn:microsoft.com/office/officeart/2005/8/layout/hierarchy2"/>
    <dgm:cxn modelId="{D9D8E4A2-5357-4EC0-A03E-6284563E9DC4}" type="presOf" srcId="{2FC5C655-4C10-4589-8449-A9DBC7D08305}" destId="{A6475FC2-0974-410B-A7DA-9C9DD6BA81FE}" srcOrd="1" destOrd="0" presId="urn:microsoft.com/office/officeart/2005/8/layout/hierarchy2"/>
    <dgm:cxn modelId="{F6444A2E-B9E5-4E4A-B49B-F8A2072001A0}" srcId="{FD949E03-F9A8-4527-BFA7-DC4FF3E1533E}" destId="{0723C25D-D699-48ED-9B3E-7EA9D3B95DF0}" srcOrd="1" destOrd="0" parTransId="{2FC5C655-4C10-4589-8449-A9DBC7D08305}" sibTransId="{A131BCC3-5AB0-4E74-88D9-E9EE8F46558B}"/>
    <dgm:cxn modelId="{4C115269-428B-4379-9AD5-2DE213008104}" srcId="{E26C264E-331C-46E2-B97B-558C047FE055}" destId="{6D9871E5-2409-4E74-845E-0AF05D4CF4F3}" srcOrd="2" destOrd="0" parTransId="{24287928-EB32-4671-B3FE-C872585BC516}" sibTransId="{F75779F3-6810-4F2B-8D0E-AF3907A5F23C}"/>
    <dgm:cxn modelId="{45E84829-8F22-42BD-B702-E57F0825629F}" type="presOf" srcId="{78B227E8-EC2B-4E41-9BD4-4E6E4F471910}" destId="{5E2D3C92-E175-4042-AA93-86540E5F596D}" srcOrd="1" destOrd="0" presId="urn:microsoft.com/office/officeart/2005/8/layout/hierarchy2"/>
    <dgm:cxn modelId="{BABFB69A-6DD7-49F0-8742-276B6F4280FD}" type="presOf" srcId="{F8C05EBF-128F-4CB6-86E5-EE8DF98A4E83}" destId="{8151BC7E-EE55-41F0-8DF7-756BF1C0509E}" srcOrd="1" destOrd="0" presId="urn:microsoft.com/office/officeart/2005/8/layout/hierarchy2"/>
    <dgm:cxn modelId="{B446261E-F3F3-4DD8-8AFC-02118938C0DD}" type="presOf" srcId="{78B227E8-EC2B-4E41-9BD4-4E6E4F471910}" destId="{C76868E5-231E-44B2-A1D9-3FFF78721B35}" srcOrd="0" destOrd="0" presId="urn:microsoft.com/office/officeart/2005/8/layout/hierarchy2"/>
    <dgm:cxn modelId="{D44AAAA8-ED08-4BAC-8F77-26EE34FC2333}" type="presOf" srcId="{0723C25D-D699-48ED-9B3E-7EA9D3B95DF0}" destId="{0D9E9D05-E5A2-4F88-B8A1-D2ABC64DC239}" srcOrd="0" destOrd="0" presId="urn:microsoft.com/office/officeart/2005/8/layout/hierarchy2"/>
    <dgm:cxn modelId="{78ABBBAC-5426-482B-8599-8EF076A36192}" type="presOf" srcId="{7AC43D55-77DC-4A5D-A867-924BB18E0037}" destId="{E11060CA-EC19-4C33-9875-994FB1BE02BD}" srcOrd="0" destOrd="0" presId="urn:microsoft.com/office/officeart/2005/8/layout/hierarchy2"/>
    <dgm:cxn modelId="{AAF5E0C7-CF6F-4C43-973C-E9627FD36218}" srcId="{6D9871E5-2409-4E74-845E-0AF05D4CF4F3}" destId="{7AC43D55-77DC-4A5D-A867-924BB18E0037}" srcOrd="1" destOrd="0" parTransId="{338A6B65-E6D9-4E78-8F50-5B1D38356A03}" sibTransId="{55C8441A-8290-4A69-952B-2FF100789595}"/>
    <dgm:cxn modelId="{2D5E5114-DAD8-4485-851A-61BB413C60F0}" srcId="{E26C264E-331C-46E2-B97B-558C047FE055}" destId="{FD949E03-F9A8-4527-BFA7-DC4FF3E1533E}" srcOrd="0" destOrd="0" parTransId="{4061D7B2-AD5B-416A-9656-F31530B3322A}" sibTransId="{D6E14CCF-9E0A-466F-9597-0E6BFABE952F}"/>
    <dgm:cxn modelId="{26607278-51A4-43D9-8EC4-29C05B2303CC}" type="presOf" srcId="{338A6B65-E6D9-4E78-8F50-5B1D38356A03}" destId="{C7431F39-967C-4BC4-9526-7DDF6D10AC23}" srcOrd="1" destOrd="0" presId="urn:microsoft.com/office/officeart/2005/8/layout/hierarchy2"/>
    <dgm:cxn modelId="{47BD350F-28E6-406D-ADEA-EF5FC8310552}" type="presOf" srcId="{4061D7B2-AD5B-416A-9656-F31530B3322A}" destId="{4BE5437B-F164-4F97-986B-B89565014004}" srcOrd="1" destOrd="0" presId="urn:microsoft.com/office/officeart/2005/8/layout/hierarchy2"/>
    <dgm:cxn modelId="{759D1304-5EA8-4075-A593-D39F0A684F06}" srcId="{3FABF3F9-578C-46BC-9DD4-6827024C7EAC}" destId="{F7A69EF7-011B-4836-8AB3-3ACAD084B405}" srcOrd="1" destOrd="0" parTransId="{A104B9F2-8FF6-4128-88E5-6B32B087A142}" sibTransId="{8D68F380-78AF-4A9B-951F-304D578F36FB}"/>
    <dgm:cxn modelId="{9E25E9DB-9E9C-4709-B988-FFE7788C9FA7}" srcId="{E26C264E-331C-46E2-B97B-558C047FE055}" destId="{3FABF3F9-578C-46BC-9DD4-6827024C7EAC}" srcOrd="1" destOrd="0" parTransId="{F8C05EBF-128F-4CB6-86E5-EE8DF98A4E83}" sibTransId="{7ED64CB1-4B27-4833-B13F-BF68CA486BCA}"/>
    <dgm:cxn modelId="{2E4428C3-7971-4AD6-9A7B-634888628657}" type="presOf" srcId="{9E88AC8D-D23E-46C5-8716-5F28D3D38FC2}" destId="{B2D09F96-A0B2-40A5-9722-EC3766950EED}" srcOrd="0" destOrd="0" presId="urn:microsoft.com/office/officeart/2005/8/layout/hierarchy2"/>
    <dgm:cxn modelId="{FCAD8D82-C3FD-4289-A6F3-7BB9EFCA4A6C}" type="presOf" srcId="{40525D6B-8746-42CF-839F-F784A1B8AC2E}" destId="{EF50EBE0-73C4-4B27-A986-08FBEAC0400A}" srcOrd="0" destOrd="0" presId="urn:microsoft.com/office/officeart/2005/8/layout/hierarchy2"/>
    <dgm:cxn modelId="{043649A5-9166-4E82-BEA5-62EF57EF1B84}" type="presOf" srcId="{24287928-EB32-4671-B3FE-C872585BC516}" destId="{FED6C819-7548-4012-AB44-6F48B52E549F}" srcOrd="0" destOrd="0" presId="urn:microsoft.com/office/officeart/2005/8/layout/hierarchy2"/>
    <dgm:cxn modelId="{E3F957E4-3298-4532-8869-40D3B07F23BD}" srcId="{FD949E03-F9A8-4527-BFA7-DC4FF3E1533E}" destId="{EA82CD7F-DC92-4E6C-882D-FD4264BA3253}" srcOrd="0" destOrd="0" parTransId="{78B227E8-EC2B-4E41-9BD4-4E6E4F471910}" sibTransId="{1A9B9D90-111B-42B6-ADCC-3CE11FD494C8}"/>
    <dgm:cxn modelId="{EC5B1D96-0227-4E44-9FE2-EDC5EC1BE550}" type="presOf" srcId="{EE914D5D-A471-4B59-B8F3-22B720B15F0B}" destId="{D64C6AC6-0125-4C77-A0F5-E13385A704C5}" srcOrd="1" destOrd="0" presId="urn:microsoft.com/office/officeart/2005/8/layout/hierarchy2"/>
    <dgm:cxn modelId="{9977F24D-27D5-47F2-9011-7620792D04AA}" type="presParOf" srcId="{8F327970-FA46-4B7B-B5EF-C6BB54C05AD3}" destId="{55C215B8-3B3E-49BB-A7C8-3F2C8BE6A09C}" srcOrd="0" destOrd="0" presId="urn:microsoft.com/office/officeart/2005/8/layout/hierarchy2"/>
    <dgm:cxn modelId="{E34FFA80-C3C1-4C1D-B287-089A1713DDC3}" type="presParOf" srcId="{55C215B8-3B3E-49BB-A7C8-3F2C8BE6A09C}" destId="{C1DC9B66-BCC8-4BEC-A14F-12C9DF452AAD}" srcOrd="0" destOrd="0" presId="urn:microsoft.com/office/officeart/2005/8/layout/hierarchy2"/>
    <dgm:cxn modelId="{99E5786E-2312-45A7-888C-AEDA0677D15B}" type="presParOf" srcId="{55C215B8-3B3E-49BB-A7C8-3F2C8BE6A09C}" destId="{E3B1484E-E23C-4D65-9432-B550A370AA9A}" srcOrd="1" destOrd="0" presId="urn:microsoft.com/office/officeart/2005/8/layout/hierarchy2"/>
    <dgm:cxn modelId="{E92A30F2-13EE-459C-BAC9-8DA366A4FC54}" type="presParOf" srcId="{E3B1484E-E23C-4D65-9432-B550A370AA9A}" destId="{517C65D5-6605-4B0F-9E5C-5B7034469E81}" srcOrd="0" destOrd="0" presId="urn:microsoft.com/office/officeart/2005/8/layout/hierarchy2"/>
    <dgm:cxn modelId="{27D58B0E-CC4C-4E41-AA37-B07DA2D2AFAA}" type="presParOf" srcId="{517C65D5-6605-4B0F-9E5C-5B7034469E81}" destId="{4BE5437B-F164-4F97-986B-B89565014004}" srcOrd="0" destOrd="0" presId="urn:microsoft.com/office/officeart/2005/8/layout/hierarchy2"/>
    <dgm:cxn modelId="{5A1ECF4E-BBBF-4732-8C09-CAC8C1E767DF}" type="presParOf" srcId="{E3B1484E-E23C-4D65-9432-B550A370AA9A}" destId="{253BBEA6-B559-4269-8D14-ED8E6A076AD1}" srcOrd="1" destOrd="0" presId="urn:microsoft.com/office/officeart/2005/8/layout/hierarchy2"/>
    <dgm:cxn modelId="{B2726FD3-C695-44A0-BAF1-368415F365E6}" type="presParOf" srcId="{253BBEA6-B559-4269-8D14-ED8E6A076AD1}" destId="{04502C49-6B06-4293-9999-AEC75D1E3D38}" srcOrd="0" destOrd="0" presId="urn:microsoft.com/office/officeart/2005/8/layout/hierarchy2"/>
    <dgm:cxn modelId="{EDC70AC0-F0F6-4B38-8C5B-27A710E38342}" type="presParOf" srcId="{253BBEA6-B559-4269-8D14-ED8E6A076AD1}" destId="{8DC9CC88-B882-4560-89E4-BFC2F7EA2D19}" srcOrd="1" destOrd="0" presId="urn:microsoft.com/office/officeart/2005/8/layout/hierarchy2"/>
    <dgm:cxn modelId="{AB5DA014-D326-4B77-BB30-3ED8F7DE8B7D}" type="presParOf" srcId="{8DC9CC88-B882-4560-89E4-BFC2F7EA2D19}" destId="{C76868E5-231E-44B2-A1D9-3FFF78721B35}" srcOrd="0" destOrd="0" presId="urn:microsoft.com/office/officeart/2005/8/layout/hierarchy2"/>
    <dgm:cxn modelId="{DF0B107A-7987-4173-BD9F-D37C68DB6B3F}" type="presParOf" srcId="{C76868E5-231E-44B2-A1D9-3FFF78721B35}" destId="{5E2D3C92-E175-4042-AA93-86540E5F596D}" srcOrd="0" destOrd="0" presId="urn:microsoft.com/office/officeart/2005/8/layout/hierarchy2"/>
    <dgm:cxn modelId="{A7979E30-7B27-433C-B7D9-E09C81996EF0}" type="presParOf" srcId="{8DC9CC88-B882-4560-89E4-BFC2F7EA2D19}" destId="{00014CFB-D010-41DB-9913-CA1F962E6815}" srcOrd="1" destOrd="0" presId="urn:microsoft.com/office/officeart/2005/8/layout/hierarchy2"/>
    <dgm:cxn modelId="{E6890BBF-A9BF-4A2B-878F-2289CF0770BA}" type="presParOf" srcId="{00014CFB-D010-41DB-9913-CA1F962E6815}" destId="{3D5D8FE5-DA1C-4FD8-BCEF-0FAE2E9FBE88}" srcOrd="0" destOrd="0" presId="urn:microsoft.com/office/officeart/2005/8/layout/hierarchy2"/>
    <dgm:cxn modelId="{08E16A18-9063-4DB2-B64E-21C0B35F5E6E}" type="presParOf" srcId="{00014CFB-D010-41DB-9913-CA1F962E6815}" destId="{11A1E153-550F-4CFF-8A2B-F8B16BFEB921}" srcOrd="1" destOrd="0" presId="urn:microsoft.com/office/officeart/2005/8/layout/hierarchy2"/>
    <dgm:cxn modelId="{2E0C73D1-4309-4B01-AA3C-7B7E05286FA6}" type="presParOf" srcId="{8DC9CC88-B882-4560-89E4-BFC2F7EA2D19}" destId="{20D3C205-3F41-4669-9C3D-BFA1C890CF6D}" srcOrd="2" destOrd="0" presId="urn:microsoft.com/office/officeart/2005/8/layout/hierarchy2"/>
    <dgm:cxn modelId="{7567C8DA-18BB-4216-A7A5-500378BDEC51}" type="presParOf" srcId="{20D3C205-3F41-4669-9C3D-BFA1C890CF6D}" destId="{A6475FC2-0974-410B-A7DA-9C9DD6BA81FE}" srcOrd="0" destOrd="0" presId="urn:microsoft.com/office/officeart/2005/8/layout/hierarchy2"/>
    <dgm:cxn modelId="{E13C8DA4-177A-46EF-9E10-1E7318D58EF9}" type="presParOf" srcId="{8DC9CC88-B882-4560-89E4-BFC2F7EA2D19}" destId="{FAFFB1EF-EB9D-472F-96CD-69B8202D8AA8}" srcOrd="3" destOrd="0" presId="urn:microsoft.com/office/officeart/2005/8/layout/hierarchy2"/>
    <dgm:cxn modelId="{07CCAE73-2388-4043-A177-CE70D17A8EAB}" type="presParOf" srcId="{FAFFB1EF-EB9D-472F-96CD-69B8202D8AA8}" destId="{0D9E9D05-E5A2-4F88-B8A1-D2ABC64DC239}" srcOrd="0" destOrd="0" presId="urn:microsoft.com/office/officeart/2005/8/layout/hierarchy2"/>
    <dgm:cxn modelId="{79828CB3-620F-4163-9A68-B695CE2A60B7}" type="presParOf" srcId="{FAFFB1EF-EB9D-472F-96CD-69B8202D8AA8}" destId="{41DD3F16-82A9-4A2F-9310-A8CF06030C6C}" srcOrd="1" destOrd="0" presId="urn:microsoft.com/office/officeart/2005/8/layout/hierarchy2"/>
    <dgm:cxn modelId="{CDF9210A-A3FB-403A-BA22-307009D586A6}" type="presParOf" srcId="{E3B1484E-E23C-4D65-9432-B550A370AA9A}" destId="{2464CCA7-3C23-4820-863C-418457931939}" srcOrd="2" destOrd="0" presId="urn:microsoft.com/office/officeart/2005/8/layout/hierarchy2"/>
    <dgm:cxn modelId="{DCC99A67-84B5-457B-87B3-2A1C11BACBE5}" type="presParOf" srcId="{2464CCA7-3C23-4820-863C-418457931939}" destId="{8151BC7E-EE55-41F0-8DF7-756BF1C0509E}" srcOrd="0" destOrd="0" presId="urn:microsoft.com/office/officeart/2005/8/layout/hierarchy2"/>
    <dgm:cxn modelId="{A5191222-FACA-4C08-9E3A-EAF32802CD74}" type="presParOf" srcId="{E3B1484E-E23C-4D65-9432-B550A370AA9A}" destId="{C8C53093-DC36-4690-8B94-2DAF7C1DB263}" srcOrd="3" destOrd="0" presId="urn:microsoft.com/office/officeart/2005/8/layout/hierarchy2"/>
    <dgm:cxn modelId="{9C3179ED-4A32-43FB-A1A8-BC4F550A56CB}" type="presParOf" srcId="{C8C53093-DC36-4690-8B94-2DAF7C1DB263}" destId="{D0A8B7E5-5CEE-4AD8-92BB-244E9A00EA8F}" srcOrd="0" destOrd="0" presId="urn:microsoft.com/office/officeart/2005/8/layout/hierarchy2"/>
    <dgm:cxn modelId="{3A888644-FDE5-4217-8515-CB42A8F119AC}" type="presParOf" srcId="{C8C53093-DC36-4690-8B94-2DAF7C1DB263}" destId="{D0146103-5E50-40D0-998B-297954D4EBB4}" srcOrd="1" destOrd="0" presId="urn:microsoft.com/office/officeart/2005/8/layout/hierarchy2"/>
    <dgm:cxn modelId="{57C52A44-7204-4723-8A4F-1624484B56C7}" type="presParOf" srcId="{D0146103-5E50-40D0-998B-297954D4EBB4}" destId="{DC642D40-FB78-4D82-B83E-BED73860AC17}" srcOrd="0" destOrd="0" presId="urn:microsoft.com/office/officeart/2005/8/layout/hierarchy2"/>
    <dgm:cxn modelId="{8949D18F-0BB7-4FB8-8C93-B6630B591353}" type="presParOf" srcId="{DC642D40-FB78-4D82-B83E-BED73860AC17}" destId="{D64C6AC6-0125-4C77-A0F5-E13385A704C5}" srcOrd="0" destOrd="0" presId="urn:microsoft.com/office/officeart/2005/8/layout/hierarchy2"/>
    <dgm:cxn modelId="{5B362E95-4D2D-455A-A680-0B45414F545A}" type="presParOf" srcId="{D0146103-5E50-40D0-998B-297954D4EBB4}" destId="{D31BFEA4-E509-4084-95E9-464C69100516}" srcOrd="1" destOrd="0" presId="urn:microsoft.com/office/officeart/2005/8/layout/hierarchy2"/>
    <dgm:cxn modelId="{7171C0B1-F971-446D-AAB7-E69E69249DDE}" type="presParOf" srcId="{D31BFEA4-E509-4084-95E9-464C69100516}" destId="{BE8D5488-564D-42FD-889C-11B6A77AB245}" srcOrd="0" destOrd="0" presId="urn:microsoft.com/office/officeart/2005/8/layout/hierarchy2"/>
    <dgm:cxn modelId="{3152C49A-841F-4793-A2E0-2C69E8E7669C}" type="presParOf" srcId="{D31BFEA4-E509-4084-95E9-464C69100516}" destId="{A64602A9-3860-4F96-BD52-776312DC076A}" srcOrd="1" destOrd="0" presId="urn:microsoft.com/office/officeart/2005/8/layout/hierarchy2"/>
    <dgm:cxn modelId="{303B2A5D-0A8E-4F9D-9AD2-56BB8AE672A6}" type="presParOf" srcId="{D0146103-5E50-40D0-998B-297954D4EBB4}" destId="{CFA77EBC-B28C-4D24-97EC-F7DE53BA6316}" srcOrd="2" destOrd="0" presId="urn:microsoft.com/office/officeart/2005/8/layout/hierarchy2"/>
    <dgm:cxn modelId="{D8BF0699-6C77-452C-9972-8349A3779CD0}" type="presParOf" srcId="{CFA77EBC-B28C-4D24-97EC-F7DE53BA6316}" destId="{A24A1EDC-602F-4841-A33A-746E9D0FA8FB}" srcOrd="0" destOrd="0" presId="urn:microsoft.com/office/officeart/2005/8/layout/hierarchy2"/>
    <dgm:cxn modelId="{5C49711F-4AF7-41AB-B667-0A4B5A48DF24}" type="presParOf" srcId="{D0146103-5E50-40D0-998B-297954D4EBB4}" destId="{68DF4969-CD9F-47E7-938E-4D839BAF3490}" srcOrd="3" destOrd="0" presId="urn:microsoft.com/office/officeart/2005/8/layout/hierarchy2"/>
    <dgm:cxn modelId="{3C00376F-67A7-450D-AABB-00028E915717}" type="presParOf" srcId="{68DF4969-CD9F-47E7-938E-4D839BAF3490}" destId="{9189DDCC-F145-4D73-973E-3999354C6E46}" srcOrd="0" destOrd="0" presId="urn:microsoft.com/office/officeart/2005/8/layout/hierarchy2"/>
    <dgm:cxn modelId="{42974957-9658-40A2-B248-B4BC288FF4BF}" type="presParOf" srcId="{68DF4969-CD9F-47E7-938E-4D839BAF3490}" destId="{9AFC3AD8-7C3A-49D2-8EF3-449FBDA24538}" srcOrd="1" destOrd="0" presId="urn:microsoft.com/office/officeart/2005/8/layout/hierarchy2"/>
    <dgm:cxn modelId="{2EEEE680-B0F2-4F6F-9C90-7EE4FC2021EE}" type="presParOf" srcId="{E3B1484E-E23C-4D65-9432-B550A370AA9A}" destId="{FED6C819-7548-4012-AB44-6F48B52E549F}" srcOrd="4" destOrd="0" presId="urn:microsoft.com/office/officeart/2005/8/layout/hierarchy2"/>
    <dgm:cxn modelId="{3B2EDB12-C53E-46A3-A988-F193D42A5C5C}" type="presParOf" srcId="{FED6C819-7548-4012-AB44-6F48B52E549F}" destId="{D2CC710B-24DF-4602-8BB1-4E7D28BE69C8}" srcOrd="0" destOrd="0" presId="urn:microsoft.com/office/officeart/2005/8/layout/hierarchy2"/>
    <dgm:cxn modelId="{10BB23E7-63A2-4EFF-8FC3-BF699E5D4A83}" type="presParOf" srcId="{E3B1484E-E23C-4D65-9432-B550A370AA9A}" destId="{8966FC52-1890-4E99-9E93-B850469A98DB}" srcOrd="5" destOrd="0" presId="urn:microsoft.com/office/officeart/2005/8/layout/hierarchy2"/>
    <dgm:cxn modelId="{6C2C5147-0171-4642-8AC7-C14CDCD83165}" type="presParOf" srcId="{8966FC52-1890-4E99-9E93-B850469A98DB}" destId="{A8C634B6-CAE6-4AE8-A910-AEDF1DA28784}" srcOrd="0" destOrd="0" presId="urn:microsoft.com/office/officeart/2005/8/layout/hierarchy2"/>
    <dgm:cxn modelId="{827BB80D-2B1B-4583-9995-8DB341E1152F}" type="presParOf" srcId="{8966FC52-1890-4E99-9E93-B850469A98DB}" destId="{3C9283B9-474E-4D06-86F2-375D7FDFAEC4}" srcOrd="1" destOrd="0" presId="urn:microsoft.com/office/officeart/2005/8/layout/hierarchy2"/>
    <dgm:cxn modelId="{B60661B1-CAF5-4465-9751-59216001870B}" type="presParOf" srcId="{3C9283B9-474E-4D06-86F2-375D7FDFAEC4}" destId="{EF50EBE0-73C4-4B27-A986-08FBEAC0400A}" srcOrd="0" destOrd="0" presId="urn:microsoft.com/office/officeart/2005/8/layout/hierarchy2"/>
    <dgm:cxn modelId="{2E9B1938-54AD-4A8D-B4C8-B2E7111E4709}" type="presParOf" srcId="{EF50EBE0-73C4-4B27-A986-08FBEAC0400A}" destId="{EC12988A-3018-4FC6-91A3-13DF6F19282C}" srcOrd="0" destOrd="0" presId="urn:microsoft.com/office/officeart/2005/8/layout/hierarchy2"/>
    <dgm:cxn modelId="{CCB0B86A-8FE9-4135-BA87-253F254A7467}" type="presParOf" srcId="{3C9283B9-474E-4D06-86F2-375D7FDFAEC4}" destId="{06375B77-EE9A-4F02-B9E4-BD62BC37D807}" srcOrd="1" destOrd="0" presId="urn:microsoft.com/office/officeart/2005/8/layout/hierarchy2"/>
    <dgm:cxn modelId="{129D6D15-B61C-4739-96D1-49599B6D2D50}" type="presParOf" srcId="{06375B77-EE9A-4F02-B9E4-BD62BC37D807}" destId="{B2D09F96-A0B2-40A5-9722-EC3766950EED}" srcOrd="0" destOrd="0" presId="urn:microsoft.com/office/officeart/2005/8/layout/hierarchy2"/>
    <dgm:cxn modelId="{CEA26ED9-055E-4EAD-AAA2-371894BCBD57}" type="presParOf" srcId="{06375B77-EE9A-4F02-B9E4-BD62BC37D807}" destId="{FDDB25F0-ADC2-46DE-9392-02CFE608BDDE}" srcOrd="1" destOrd="0" presId="urn:microsoft.com/office/officeart/2005/8/layout/hierarchy2"/>
    <dgm:cxn modelId="{D5EC1FDF-F84D-4562-AE28-603D8B6A1AF5}" type="presParOf" srcId="{3C9283B9-474E-4D06-86F2-375D7FDFAEC4}" destId="{123E566E-4432-4AE9-859B-CBD5E2B802F9}" srcOrd="2" destOrd="0" presId="urn:microsoft.com/office/officeart/2005/8/layout/hierarchy2"/>
    <dgm:cxn modelId="{599AE9E8-BADF-4D4E-B444-D58A88385E46}" type="presParOf" srcId="{123E566E-4432-4AE9-859B-CBD5E2B802F9}" destId="{C7431F39-967C-4BC4-9526-7DDF6D10AC23}" srcOrd="0" destOrd="0" presId="urn:microsoft.com/office/officeart/2005/8/layout/hierarchy2"/>
    <dgm:cxn modelId="{AC82043E-6C63-448A-98E9-BD37891408BD}" type="presParOf" srcId="{3C9283B9-474E-4D06-86F2-375D7FDFAEC4}" destId="{AD494F2F-9A5C-49A0-B625-702E7687819D}" srcOrd="3" destOrd="0" presId="urn:microsoft.com/office/officeart/2005/8/layout/hierarchy2"/>
    <dgm:cxn modelId="{0D195BF5-63F5-47D8-9B90-40A097BDB9DB}" type="presParOf" srcId="{AD494F2F-9A5C-49A0-B625-702E7687819D}" destId="{E11060CA-EC19-4C33-9875-994FB1BE02BD}" srcOrd="0" destOrd="0" presId="urn:microsoft.com/office/officeart/2005/8/layout/hierarchy2"/>
    <dgm:cxn modelId="{50437071-FF5F-4CF0-96F2-D482DC051F68}" type="presParOf" srcId="{AD494F2F-9A5C-49A0-B625-702E7687819D}" destId="{0D84132D-2738-41F3-8864-9F0858C4BA9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FED33-4015-46DF-A227-9BABCB44FEB8}" type="doc">
      <dgm:prSet loTypeId="urn:microsoft.com/office/officeart/2005/8/layout/hierarchy2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26C264E-331C-46E2-B97B-558C047FE055}">
      <dgm:prSet phldrT="[Text]"/>
      <dgm:spPr/>
      <dgm:t>
        <a:bodyPr/>
        <a:lstStyle/>
        <a:p>
          <a:r>
            <a:rPr lang="en-US" dirty="0" smtClean="0"/>
            <a:t>Success</a:t>
          </a:r>
          <a:endParaRPr lang="en-US" dirty="0"/>
        </a:p>
      </dgm:t>
    </dgm:pt>
    <dgm:pt modelId="{213E6619-3086-466F-BC6F-3778393357AC}" type="parTrans" cxnId="{08D445F1-F48F-40EB-947F-4FEE9F711D3E}">
      <dgm:prSet/>
      <dgm:spPr/>
      <dgm:t>
        <a:bodyPr/>
        <a:lstStyle/>
        <a:p>
          <a:endParaRPr lang="en-US"/>
        </a:p>
      </dgm:t>
    </dgm:pt>
    <dgm:pt modelId="{D57F2FBA-FD9C-497B-8A6E-8EE79E513234}" type="sibTrans" cxnId="{08D445F1-F48F-40EB-947F-4FEE9F711D3E}">
      <dgm:prSet/>
      <dgm:spPr/>
      <dgm:t>
        <a:bodyPr/>
        <a:lstStyle/>
        <a:p>
          <a:endParaRPr lang="en-US"/>
        </a:p>
      </dgm:t>
    </dgm:pt>
    <dgm:pt modelId="{FD949E03-F9A8-4527-BFA7-DC4FF3E1533E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D6E14CCF-9E0A-466F-9597-0E6BFABE952F}" type="sibTrans" cxnId="{2D5E5114-DAD8-4485-851A-61BB413C60F0}">
      <dgm:prSet/>
      <dgm:spPr/>
      <dgm:t>
        <a:bodyPr/>
        <a:lstStyle/>
        <a:p>
          <a:endParaRPr lang="en-US"/>
        </a:p>
      </dgm:t>
    </dgm:pt>
    <dgm:pt modelId="{4061D7B2-AD5B-416A-9656-F31530B3322A}" type="parTrans" cxnId="{2D5E5114-DAD8-4485-851A-61BB413C60F0}">
      <dgm:prSet/>
      <dgm:spPr/>
      <dgm:t>
        <a:bodyPr/>
        <a:lstStyle/>
        <a:p>
          <a:endParaRPr lang="en-US"/>
        </a:p>
      </dgm:t>
    </dgm:pt>
    <dgm:pt modelId="{EA82CD7F-DC92-4E6C-882D-FD4264BA3253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78B227E8-EC2B-4E41-9BD4-4E6E4F471910}" type="parTrans" cxnId="{E3F957E4-3298-4532-8869-40D3B07F23BD}">
      <dgm:prSet/>
      <dgm:spPr/>
      <dgm:t>
        <a:bodyPr/>
        <a:lstStyle/>
        <a:p>
          <a:endParaRPr lang="en-US"/>
        </a:p>
      </dgm:t>
    </dgm:pt>
    <dgm:pt modelId="{1A9B9D90-111B-42B6-ADCC-3CE11FD494C8}" type="sibTrans" cxnId="{E3F957E4-3298-4532-8869-40D3B07F23BD}">
      <dgm:prSet/>
      <dgm:spPr/>
      <dgm:t>
        <a:bodyPr/>
        <a:lstStyle/>
        <a:p>
          <a:endParaRPr lang="en-US"/>
        </a:p>
      </dgm:t>
    </dgm:pt>
    <dgm:pt modelId="{0723C25D-D699-48ED-9B3E-7EA9D3B95DF0}">
      <dgm:prSet phldrT="[Text]"/>
      <dgm:spPr/>
      <dgm:t>
        <a:bodyPr/>
        <a:lstStyle/>
        <a:p>
          <a:r>
            <a:rPr lang="en-US" dirty="0" smtClean="0"/>
            <a:t>Coach</a:t>
          </a:r>
          <a:endParaRPr lang="en-US" dirty="0"/>
        </a:p>
      </dgm:t>
    </dgm:pt>
    <dgm:pt modelId="{2FC5C655-4C10-4589-8449-A9DBC7D08305}" type="parTrans" cxnId="{F6444A2E-B9E5-4E4A-B49B-F8A2072001A0}">
      <dgm:prSet/>
      <dgm:spPr/>
      <dgm:t>
        <a:bodyPr/>
        <a:lstStyle/>
        <a:p>
          <a:endParaRPr lang="en-US"/>
        </a:p>
      </dgm:t>
    </dgm:pt>
    <dgm:pt modelId="{A131BCC3-5AB0-4E74-88D9-E9EE8F46558B}" type="sibTrans" cxnId="{F6444A2E-B9E5-4E4A-B49B-F8A2072001A0}">
      <dgm:prSet/>
      <dgm:spPr/>
      <dgm:t>
        <a:bodyPr/>
        <a:lstStyle/>
        <a:p>
          <a:endParaRPr lang="en-US"/>
        </a:p>
      </dgm:t>
    </dgm:pt>
    <dgm:pt modelId="{6D9871E5-2409-4E74-845E-0AF05D4CF4F3}">
      <dgm:prSet phldrT="[Text]"/>
      <dgm:spPr/>
      <dgm:t>
        <a:bodyPr/>
        <a:lstStyle/>
        <a:p>
          <a:r>
            <a:rPr lang="en-US" dirty="0" smtClean="0"/>
            <a:t>Deliverables</a:t>
          </a:r>
        </a:p>
      </dgm:t>
    </dgm:pt>
    <dgm:pt modelId="{24287928-EB32-4671-B3FE-C872585BC516}" type="parTrans" cxnId="{4C115269-428B-4379-9AD5-2DE213008104}">
      <dgm:prSet/>
      <dgm:spPr/>
      <dgm:t>
        <a:bodyPr/>
        <a:lstStyle/>
        <a:p>
          <a:endParaRPr lang="en-US"/>
        </a:p>
      </dgm:t>
    </dgm:pt>
    <dgm:pt modelId="{F75779F3-6810-4F2B-8D0E-AF3907A5F23C}" type="sibTrans" cxnId="{4C115269-428B-4379-9AD5-2DE213008104}">
      <dgm:prSet/>
      <dgm:spPr/>
      <dgm:t>
        <a:bodyPr/>
        <a:lstStyle/>
        <a:p>
          <a:endParaRPr lang="en-US"/>
        </a:p>
      </dgm:t>
    </dgm:pt>
    <dgm:pt modelId="{7AC43D55-77DC-4A5D-A867-924BB18E0037}">
      <dgm:prSet phldrT="[Text]"/>
      <dgm:spPr/>
      <dgm:t>
        <a:bodyPr/>
        <a:lstStyle/>
        <a:p>
          <a:r>
            <a:rPr lang="en-US" dirty="0" smtClean="0"/>
            <a:t>360° </a:t>
          </a:r>
        </a:p>
      </dgm:t>
    </dgm:pt>
    <dgm:pt modelId="{338A6B65-E6D9-4E78-8F50-5B1D38356A03}" type="parTrans" cxnId="{AAF5E0C7-CF6F-4C43-973C-E9627FD36218}">
      <dgm:prSet/>
      <dgm:spPr/>
      <dgm:t>
        <a:bodyPr/>
        <a:lstStyle/>
        <a:p>
          <a:endParaRPr lang="en-US"/>
        </a:p>
      </dgm:t>
    </dgm:pt>
    <dgm:pt modelId="{55C8441A-8290-4A69-952B-2FF100789595}" type="sibTrans" cxnId="{AAF5E0C7-CF6F-4C43-973C-E9627FD36218}">
      <dgm:prSet/>
      <dgm:spPr/>
      <dgm:t>
        <a:bodyPr/>
        <a:lstStyle/>
        <a:p>
          <a:endParaRPr lang="en-US"/>
        </a:p>
      </dgm:t>
    </dgm:pt>
    <dgm:pt modelId="{3F0C2A0A-DBDC-46E9-B016-9562F6A4D0DD}">
      <dgm:prSet phldrT="[Text]"/>
      <dgm:spPr/>
      <dgm:t>
        <a:bodyPr/>
        <a:lstStyle/>
        <a:p>
          <a:r>
            <a:rPr lang="en-US" dirty="0" smtClean="0"/>
            <a:t>Interview</a:t>
          </a:r>
        </a:p>
      </dgm:t>
    </dgm:pt>
    <dgm:pt modelId="{33BAF5B4-C34C-4142-8316-D64BF614091D}" type="parTrans" cxnId="{29F225B3-A7BD-4408-B7F6-EA8F8F2285F0}">
      <dgm:prSet/>
      <dgm:spPr/>
      <dgm:t>
        <a:bodyPr/>
        <a:lstStyle/>
        <a:p>
          <a:endParaRPr lang="en-US"/>
        </a:p>
      </dgm:t>
    </dgm:pt>
    <dgm:pt modelId="{048C4275-85E9-4D0C-9899-9002F7195ADC}" type="sibTrans" cxnId="{29F225B3-A7BD-4408-B7F6-EA8F8F2285F0}">
      <dgm:prSet/>
      <dgm:spPr/>
      <dgm:t>
        <a:bodyPr/>
        <a:lstStyle/>
        <a:p>
          <a:endParaRPr lang="en-US"/>
        </a:p>
      </dgm:t>
    </dgm:pt>
    <dgm:pt modelId="{04924C40-2D51-4F72-AC80-B2ED02854160}">
      <dgm:prSet phldrT="[Text]"/>
      <dgm:spPr/>
      <dgm:t>
        <a:bodyPr/>
        <a:lstStyle/>
        <a:p>
          <a:r>
            <a:rPr lang="en-US" dirty="0" smtClean="0"/>
            <a:t>Business Metrics</a:t>
          </a:r>
        </a:p>
      </dgm:t>
    </dgm:pt>
    <dgm:pt modelId="{C7B66273-F1AB-44AB-AD9F-4DEBF57910A6}" type="parTrans" cxnId="{12E0B6F3-C0AF-484A-9DE4-BA3797D07217}">
      <dgm:prSet/>
      <dgm:spPr/>
      <dgm:t>
        <a:bodyPr/>
        <a:lstStyle/>
        <a:p>
          <a:endParaRPr lang="en-US"/>
        </a:p>
      </dgm:t>
    </dgm:pt>
    <dgm:pt modelId="{1D22E048-D3D2-40EE-A96D-CE23C889D342}" type="sibTrans" cxnId="{12E0B6F3-C0AF-484A-9DE4-BA3797D07217}">
      <dgm:prSet/>
      <dgm:spPr/>
      <dgm:t>
        <a:bodyPr/>
        <a:lstStyle/>
        <a:p>
          <a:endParaRPr lang="en-US"/>
        </a:p>
      </dgm:t>
    </dgm:pt>
    <dgm:pt modelId="{945785BB-413B-4416-A4F1-ABB4032F2E40}">
      <dgm:prSet phldrT="[Text]"/>
      <dgm:spPr/>
      <dgm:t>
        <a:bodyPr/>
        <a:lstStyle/>
        <a:p>
          <a:r>
            <a:rPr lang="en-US" dirty="0" smtClean="0"/>
            <a:t>Sponsor</a:t>
          </a:r>
        </a:p>
      </dgm:t>
    </dgm:pt>
    <dgm:pt modelId="{07A24651-34A3-434E-B981-09674DA23CA8}" type="parTrans" cxnId="{535AAD6D-677D-40C7-B7E5-0CFD3DFBA2A2}">
      <dgm:prSet/>
      <dgm:spPr/>
      <dgm:t>
        <a:bodyPr/>
        <a:lstStyle/>
        <a:p>
          <a:endParaRPr lang="en-US"/>
        </a:p>
      </dgm:t>
    </dgm:pt>
    <dgm:pt modelId="{9246C346-2747-4C58-B6A8-5D1171AE5EFF}" type="sibTrans" cxnId="{535AAD6D-677D-40C7-B7E5-0CFD3DFBA2A2}">
      <dgm:prSet/>
      <dgm:spPr/>
      <dgm:t>
        <a:bodyPr/>
        <a:lstStyle/>
        <a:p>
          <a:endParaRPr lang="en-US"/>
        </a:p>
      </dgm:t>
    </dgm:pt>
    <dgm:pt modelId="{D23183EA-9B7D-4D5D-A041-72E8024DCA1A}">
      <dgm:prSet phldrT="[Text]"/>
      <dgm:spPr/>
      <dgm:t>
        <a:bodyPr/>
        <a:lstStyle/>
        <a:p>
          <a:r>
            <a:rPr lang="en-US" dirty="0" smtClean="0"/>
            <a:t>Client</a:t>
          </a:r>
        </a:p>
      </dgm:t>
    </dgm:pt>
    <dgm:pt modelId="{9BC8812D-2865-4041-90BD-10B9B40A4CB5}" type="parTrans" cxnId="{26841659-741C-4F4B-9BA9-03ADF1C8479F}">
      <dgm:prSet/>
      <dgm:spPr/>
      <dgm:t>
        <a:bodyPr/>
        <a:lstStyle/>
        <a:p>
          <a:endParaRPr lang="en-US"/>
        </a:p>
      </dgm:t>
    </dgm:pt>
    <dgm:pt modelId="{54110C2C-21B5-4DC2-9324-A668AA20FD76}" type="sibTrans" cxnId="{26841659-741C-4F4B-9BA9-03ADF1C8479F}">
      <dgm:prSet/>
      <dgm:spPr/>
      <dgm:t>
        <a:bodyPr/>
        <a:lstStyle/>
        <a:p>
          <a:endParaRPr lang="en-US"/>
        </a:p>
      </dgm:t>
    </dgm:pt>
    <dgm:pt modelId="{AF1DBED2-AFE1-4704-B75A-DF7DF7610476}">
      <dgm:prSet phldrT="[Text]"/>
      <dgm:spPr/>
      <dgm:t>
        <a:bodyPr/>
        <a:lstStyle/>
        <a:p>
          <a:r>
            <a:rPr lang="en-US" dirty="0" smtClean="0"/>
            <a:t>Satisfaction</a:t>
          </a:r>
        </a:p>
      </dgm:t>
    </dgm:pt>
    <dgm:pt modelId="{84AE2FE5-1300-47CE-A8B8-F38C65EC5EA2}" type="parTrans" cxnId="{72B7E997-143B-4AF0-99C8-85F68642F05D}">
      <dgm:prSet/>
      <dgm:spPr/>
      <dgm:t>
        <a:bodyPr/>
        <a:lstStyle/>
        <a:p>
          <a:endParaRPr lang="en-US"/>
        </a:p>
      </dgm:t>
    </dgm:pt>
    <dgm:pt modelId="{4F65F30A-C131-48A1-9817-25FFEA3BB23F}" type="sibTrans" cxnId="{72B7E997-143B-4AF0-99C8-85F68642F05D}">
      <dgm:prSet/>
      <dgm:spPr/>
      <dgm:t>
        <a:bodyPr/>
        <a:lstStyle/>
        <a:p>
          <a:endParaRPr lang="en-US"/>
        </a:p>
      </dgm:t>
    </dgm:pt>
    <dgm:pt modelId="{82001B1B-9A1D-4852-B2E0-F7C4F1104EB1}">
      <dgm:prSet phldrT="[Text]"/>
      <dgm:spPr/>
      <dgm:t>
        <a:bodyPr/>
        <a:lstStyle/>
        <a:p>
          <a:r>
            <a:rPr lang="en-US" dirty="0" smtClean="0"/>
            <a:t>Change Perception</a:t>
          </a:r>
        </a:p>
      </dgm:t>
    </dgm:pt>
    <dgm:pt modelId="{12652ABF-9DC9-44DE-924F-BEC271DF3974}" type="parTrans" cxnId="{8DA7871C-33A9-4FF4-844A-DEDAB235E3AB}">
      <dgm:prSet/>
      <dgm:spPr/>
      <dgm:t>
        <a:bodyPr/>
        <a:lstStyle/>
        <a:p>
          <a:endParaRPr lang="en-US"/>
        </a:p>
      </dgm:t>
    </dgm:pt>
    <dgm:pt modelId="{A21E3ABF-C218-47D4-BE78-323904015D7C}" type="sibTrans" cxnId="{8DA7871C-33A9-4FF4-844A-DEDAB235E3AB}">
      <dgm:prSet/>
      <dgm:spPr/>
      <dgm:t>
        <a:bodyPr/>
        <a:lstStyle/>
        <a:p>
          <a:endParaRPr lang="en-US"/>
        </a:p>
      </dgm:t>
    </dgm:pt>
    <dgm:pt modelId="{8F327970-FA46-4B7B-B5EF-C6BB54C05AD3}" type="pres">
      <dgm:prSet presAssocID="{E00FED33-4015-46DF-A227-9BABCB44F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15B8-3B3E-49BB-A7C8-3F2C8BE6A09C}" type="pres">
      <dgm:prSet presAssocID="{E26C264E-331C-46E2-B97B-558C047FE055}" presName="root1" presStyleCnt="0"/>
      <dgm:spPr/>
      <dgm:t>
        <a:bodyPr/>
        <a:lstStyle/>
        <a:p>
          <a:endParaRPr lang="en-US"/>
        </a:p>
      </dgm:t>
    </dgm:pt>
    <dgm:pt modelId="{C1DC9B66-BCC8-4BEC-A14F-12C9DF452AAD}" type="pres">
      <dgm:prSet presAssocID="{E26C264E-331C-46E2-B97B-558C047FE0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484E-E23C-4D65-9432-B550A370AA9A}" type="pres">
      <dgm:prSet presAssocID="{E26C264E-331C-46E2-B97B-558C047FE055}" presName="level2hierChild" presStyleCnt="0"/>
      <dgm:spPr/>
      <dgm:t>
        <a:bodyPr/>
        <a:lstStyle/>
        <a:p>
          <a:endParaRPr lang="en-US"/>
        </a:p>
      </dgm:t>
    </dgm:pt>
    <dgm:pt modelId="{517C65D5-6605-4B0F-9E5C-5B7034469E81}" type="pres">
      <dgm:prSet presAssocID="{4061D7B2-AD5B-416A-9656-F31530B3322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BE5437B-F164-4F97-986B-B89565014004}" type="pres">
      <dgm:prSet presAssocID="{4061D7B2-AD5B-416A-9656-F31530B3322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53BBEA6-B559-4269-8D14-ED8E6A076AD1}" type="pres">
      <dgm:prSet presAssocID="{FD949E03-F9A8-4527-BFA7-DC4FF3E1533E}" presName="root2" presStyleCnt="0"/>
      <dgm:spPr/>
      <dgm:t>
        <a:bodyPr/>
        <a:lstStyle/>
        <a:p>
          <a:endParaRPr lang="en-US"/>
        </a:p>
      </dgm:t>
    </dgm:pt>
    <dgm:pt modelId="{04502C49-6B06-4293-9999-AEC75D1E3D38}" type="pres">
      <dgm:prSet presAssocID="{FD949E03-F9A8-4527-BFA7-DC4FF3E1533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9CC88-B882-4560-89E4-BFC2F7EA2D19}" type="pres">
      <dgm:prSet presAssocID="{FD949E03-F9A8-4527-BFA7-DC4FF3E1533E}" presName="level3hierChild" presStyleCnt="0"/>
      <dgm:spPr/>
      <dgm:t>
        <a:bodyPr/>
        <a:lstStyle/>
        <a:p>
          <a:endParaRPr lang="en-US"/>
        </a:p>
      </dgm:t>
    </dgm:pt>
    <dgm:pt modelId="{C76868E5-231E-44B2-A1D9-3FFF78721B35}" type="pres">
      <dgm:prSet presAssocID="{78B227E8-EC2B-4E41-9BD4-4E6E4F471910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5E2D3C92-E175-4042-AA93-86540E5F596D}" type="pres">
      <dgm:prSet presAssocID="{78B227E8-EC2B-4E41-9BD4-4E6E4F471910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0014CFB-D010-41DB-9913-CA1F962E6815}" type="pres">
      <dgm:prSet presAssocID="{EA82CD7F-DC92-4E6C-882D-FD4264BA3253}" presName="root2" presStyleCnt="0"/>
      <dgm:spPr/>
      <dgm:t>
        <a:bodyPr/>
        <a:lstStyle/>
        <a:p>
          <a:endParaRPr lang="en-US"/>
        </a:p>
      </dgm:t>
    </dgm:pt>
    <dgm:pt modelId="{3D5D8FE5-DA1C-4FD8-BCEF-0FAE2E9FBE88}" type="pres">
      <dgm:prSet presAssocID="{EA82CD7F-DC92-4E6C-882D-FD4264BA325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1E153-550F-4CFF-8A2B-F8B16BFEB921}" type="pres">
      <dgm:prSet presAssocID="{EA82CD7F-DC92-4E6C-882D-FD4264BA3253}" presName="level3hierChild" presStyleCnt="0"/>
      <dgm:spPr/>
      <dgm:t>
        <a:bodyPr/>
        <a:lstStyle/>
        <a:p>
          <a:endParaRPr lang="en-US"/>
        </a:p>
      </dgm:t>
    </dgm:pt>
    <dgm:pt modelId="{20D3C205-3F41-4669-9C3D-BFA1C890CF6D}" type="pres">
      <dgm:prSet presAssocID="{2FC5C655-4C10-4589-8449-A9DBC7D08305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A6475FC2-0974-410B-A7DA-9C9DD6BA81FE}" type="pres">
      <dgm:prSet presAssocID="{2FC5C655-4C10-4589-8449-A9DBC7D08305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AFFB1EF-EB9D-472F-96CD-69B8202D8AA8}" type="pres">
      <dgm:prSet presAssocID="{0723C25D-D699-48ED-9B3E-7EA9D3B95DF0}" presName="root2" presStyleCnt="0"/>
      <dgm:spPr/>
      <dgm:t>
        <a:bodyPr/>
        <a:lstStyle/>
        <a:p>
          <a:endParaRPr lang="en-US"/>
        </a:p>
      </dgm:t>
    </dgm:pt>
    <dgm:pt modelId="{0D9E9D05-E5A2-4F88-B8A1-D2ABC64DC239}" type="pres">
      <dgm:prSet presAssocID="{0723C25D-D699-48ED-9B3E-7EA9D3B95DF0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DD3F16-82A9-4A2F-9310-A8CF06030C6C}" type="pres">
      <dgm:prSet presAssocID="{0723C25D-D699-48ED-9B3E-7EA9D3B95DF0}" presName="level3hierChild" presStyleCnt="0"/>
      <dgm:spPr/>
      <dgm:t>
        <a:bodyPr/>
        <a:lstStyle/>
        <a:p>
          <a:endParaRPr lang="en-US"/>
        </a:p>
      </dgm:t>
    </dgm:pt>
    <dgm:pt modelId="{FED6C819-7548-4012-AB44-6F48B52E549F}" type="pres">
      <dgm:prSet presAssocID="{24287928-EB32-4671-B3FE-C872585BC51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2CC710B-24DF-4602-8BB1-4E7D28BE69C8}" type="pres">
      <dgm:prSet presAssocID="{24287928-EB32-4671-B3FE-C872585BC51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966FC52-1890-4E99-9E93-B850469A98DB}" type="pres">
      <dgm:prSet presAssocID="{6D9871E5-2409-4E74-845E-0AF05D4CF4F3}" presName="root2" presStyleCnt="0"/>
      <dgm:spPr/>
      <dgm:t>
        <a:bodyPr/>
        <a:lstStyle/>
        <a:p>
          <a:endParaRPr lang="en-US"/>
        </a:p>
      </dgm:t>
    </dgm:pt>
    <dgm:pt modelId="{A8C634B6-CAE6-4AE8-A910-AEDF1DA28784}" type="pres">
      <dgm:prSet presAssocID="{6D9871E5-2409-4E74-845E-0AF05D4CF4F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283B9-474E-4D06-86F2-375D7FDFAEC4}" type="pres">
      <dgm:prSet presAssocID="{6D9871E5-2409-4E74-845E-0AF05D4CF4F3}" presName="level3hierChild" presStyleCnt="0"/>
      <dgm:spPr/>
      <dgm:t>
        <a:bodyPr/>
        <a:lstStyle/>
        <a:p>
          <a:endParaRPr lang="en-US"/>
        </a:p>
      </dgm:t>
    </dgm:pt>
    <dgm:pt modelId="{74381CB9-DA1D-43FF-8E7B-9CFFB16E87D5}" type="pres">
      <dgm:prSet presAssocID="{9BC8812D-2865-4041-90BD-10B9B40A4CB5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975114C-D1A0-4DE6-8E02-40AFA7319D4A}" type="pres">
      <dgm:prSet presAssocID="{9BC8812D-2865-4041-90BD-10B9B40A4CB5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E75B42D-E069-401A-9814-665DF9F34079}" type="pres">
      <dgm:prSet presAssocID="{D23183EA-9B7D-4D5D-A041-72E8024DCA1A}" presName="root2" presStyleCnt="0"/>
      <dgm:spPr/>
      <dgm:t>
        <a:bodyPr/>
        <a:lstStyle/>
        <a:p>
          <a:endParaRPr lang="en-US"/>
        </a:p>
      </dgm:t>
    </dgm:pt>
    <dgm:pt modelId="{1F018FBB-8A4E-428D-AFD4-6569AD99D84E}" type="pres">
      <dgm:prSet presAssocID="{D23183EA-9B7D-4D5D-A041-72E8024DCA1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EA782-A01E-414B-A00F-8965F0811D29}" type="pres">
      <dgm:prSet presAssocID="{D23183EA-9B7D-4D5D-A041-72E8024DCA1A}" presName="level3hierChild" presStyleCnt="0"/>
      <dgm:spPr/>
      <dgm:t>
        <a:bodyPr/>
        <a:lstStyle/>
        <a:p>
          <a:endParaRPr lang="en-US"/>
        </a:p>
      </dgm:t>
    </dgm:pt>
    <dgm:pt modelId="{D80779D7-F6B2-434E-9C2A-9E52C73229B6}" type="pres">
      <dgm:prSet presAssocID="{84AE2FE5-1300-47CE-A8B8-F38C65EC5EA2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E215D411-4299-45F2-A96D-44B5CC461B29}" type="pres">
      <dgm:prSet presAssocID="{84AE2FE5-1300-47CE-A8B8-F38C65EC5EA2}" presName="connTx" presStyleLbl="parChTrans1D4" presStyleIdx="0" presStyleCnt="5"/>
      <dgm:spPr/>
      <dgm:t>
        <a:bodyPr/>
        <a:lstStyle/>
        <a:p>
          <a:endParaRPr lang="en-US"/>
        </a:p>
      </dgm:t>
    </dgm:pt>
    <dgm:pt modelId="{CE24401C-2A87-4065-89AF-82559B829D47}" type="pres">
      <dgm:prSet presAssocID="{AF1DBED2-AFE1-4704-B75A-DF7DF7610476}" presName="root2" presStyleCnt="0"/>
      <dgm:spPr/>
      <dgm:t>
        <a:bodyPr/>
        <a:lstStyle/>
        <a:p>
          <a:endParaRPr lang="en-US"/>
        </a:p>
      </dgm:t>
    </dgm:pt>
    <dgm:pt modelId="{BB54CC27-9C83-48C9-9FE8-54667A320754}" type="pres">
      <dgm:prSet presAssocID="{AF1DBED2-AFE1-4704-B75A-DF7DF7610476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4E758-54EF-4D3E-9A95-21686F11E596}" type="pres">
      <dgm:prSet presAssocID="{AF1DBED2-AFE1-4704-B75A-DF7DF7610476}" presName="level3hierChild" presStyleCnt="0"/>
      <dgm:spPr/>
      <dgm:t>
        <a:bodyPr/>
        <a:lstStyle/>
        <a:p>
          <a:endParaRPr lang="en-US"/>
        </a:p>
      </dgm:t>
    </dgm:pt>
    <dgm:pt modelId="{D17CDBFC-0D08-400E-ACE4-92E3B7D387FE}" type="pres">
      <dgm:prSet presAssocID="{12652ABF-9DC9-44DE-924F-BEC271DF3974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FD55FD99-EE0D-43CC-9A96-9CFFDD3550A0}" type="pres">
      <dgm:prSet presAssocID="{12652ABF-9DC9-44DE-924F-BEC271DF3974}" presName="connTx" presStyleLbl="parChTrans1D4" presStyleIdx="1" presStyleCnt="5"/>
      <dgm:spPr/>
      <dgm:t>
        <a:bodyPr/>
        <a:lstStyle/>
        <a:p>
          <a:endParaRPr lang="en-US"/>
        </a:p>
      </dgm:t>
    </dgm:pt>
    <dgm:pt modelId="{11071C7E-78CC-4DD3-AF8A-AA0D8FDFEC50}" type="pres">
      <dgm:prSet presAssocID="{82001B1B-9A1D-4852-B2E0-F7C4F1104EB1}" presName="root2" presStyleCnt="0"/>
      <dgm:spPr/>
      <dgm:t>
        <a:bodyPr/>
        <a:lstStyle/>
        <a:p>
          <a:endParaRPr lang="en-US"/>
        </a:p>
      </dgm:t>
    </dgm:pt>
    <dgm:pt modelId="{9D1E9BF7-4840-4863-AC74-A9B8B1AB9116}" type="pres">
      <dgm:prSet presAssocID="{82001B1B-9A1D-4852-B2E0-F7C4F1104EB1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83A32A-3B60-48B2-9FAA-E4217684076A}" type="pres">
      <dgm:prSet presAssocID="{82001B1B-9A1D-4852-B2E0-F7C4F1104EB1}" presName="level3hierChild" presStyleCnt="0"/>
      <dgm:spPr/>
      <dgm:t>
        <a:bodyPr/>
        <a:lstStyle/>
        <a:p>
          <a:endParaRPr lang="en-US"/>
        </a:p>
      </dgm:t>
    </dgm:pt>
    <dgm:pt modelId="{82FB8229-0DAC-434A-AB67-866574DFCA77}" type="pres">
      <dgm:prSet presAssocID="{07A24651-34A3-434E-B981-09674DA23CA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2E6BD38E-A8DC-4241-825A-5EFDE31EAC37}" type="pres">
      <dgm:prSet presAssocID="{07A24651-34A3-434E-B981-09674DA23CA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08EBCEAC-999E-4E16-87C2-B47E6526A8D9}" type="pres">
      <dgm:prSet presAssocID="{945785BB-413B-4416-A4F1-ABB4032F2E40}" presName="root2" presStyleCnt="0"/>
      <dgm:spPr/>
      <dgm:t>
        <a:bodyPr/>
        <a:lstStyle/>
        <a:p>
          <a:endParaRPr lang="en-US"/>
        </a:p>
      </dgm:t>
    </dgm:pt>
    <dgm:pt modelId="{C02801C8-102E-4474-8D03-96CAA303E153}" type="pres">
      <dgm:prSet presAssocID="{945785BB-413B-4416-A4F1-ABB4032F2E4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58498-A8EA-4993-A5D2-8B24E394B7E0}" type="pres">
      <dgm:prSet presAssocID="{945785BB-413B-4416-A4F1-ABB4032F2E40}" presName="level3hierChild" presStyleCnt="0"/>
      <dgm:spPr/>
      <dgm:t>
        <a:bodyPr/>
        <a:lstStyle/>
        <a:p>
          <a:endParaRPr lang="en-US"/>
        </a:p>
      </dgm:t>
    </dgm:pt>
    <dgm:pt modelId="{123E566E-4432-4AE9-859B-CBD5E2B802F9}" type="pres">
      <dgm:prSet presAssocID="{338A6B65-E6D9-4E78-8F50-5B1D38356A03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C7431F39-967C-4BC4-9526-7DDF6D10AC23}" type="pres">
      <dgm:prSet presAssocID="{338A6B65-E6D9-4E78-8F50-5B1D38356A03}" presName="connTx" presStyleLbl="parChTrans1D4" presStyleIdx="2" presStyleCnt="5"/>
      <dgm:spPr/>
      <dgm:t>
        <a:bodyPr/>
        <a:lstStyle/>
        <a:p>
          <a:endParaRPr lang="en-US"/>
        </a:p>
      </dgm:t>
    </dgm:pt>
    <dgm:pt modelId="{AD494F2F-9A5C-49A0-B625-702E7687819D}" type="pres">
      <dgm:prSet presAssocID="{7AC43D55-77DC-4A5D-A867-924BB18E0037}" presName="root2" presStyleCnt="0"/>
      <dgm:spPr/>
      <dgm:t>
        <a:bodyPr/>
        <a:lstStyle/>
        <a:p>
          <a:endParaRPr lang="en-US"/>
        </a:p>
      </dgm:t>
    </dgm:pt>
    <dgm:pt modelId="{E11060CA-EC19-4C33-9875-994FB1BE02BD}" type="pres">
      <dgm:prSet presAssocID="{7AC43D55-77DC-4A5D-A867-924BB18E0037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4132D-2738-41F3-8864-9F0858C4BA93}" type="pres">
      <dgm:prSet presAssocID="{7AC43D55-77DC-4A5D-A867-924BB18E0037}" presName="level3hierChild" presStyleCnt="0"/>
      <dgm:spPr/>
      <dgm:t>
        <a:bodyPr/>
        <a:lstStyle/>
        <a:p>
          <a:endParaRPr lang="en-US"/>
        </a:p>
      </dgm:t>
    </dgm:pt>
    <dgm:pt modelId="{E31BD44D-5467-480E-B456-EF8929051AB7}" type="pres">
      <dgm:prSet presAssocID="{33BAF5B4-C34C-4142-8316-D64BF614091D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AD7BB328-25DE-4C6F-816A-66405064A3C5}" type="pres">
      <dgm:prSet presAssocID="{33BAF5B4-C34C-4142-8316-D64BF614091D}" presName="connTx" presStyleLbl="parChTrans1D4" presStyleIdx="3" presStyleCnt="5"/>
      <dgm:spPr/>
      <dgm:t>
        <a:bodyPr/>
        <a:lstStyle/>
        <a:p>
          <a:endParaRPr lang="en-US"/>
        </a:p>
      </dgm:t>
    </dgm:pt>
    <dgm:pt modelId="{C74A2EF7-FEC2-4647-BE3D-6C7783F8F55E}" type="pres">
      <dgm:prSet presAssocID="{3F0C2A0A-DBDC-46E9-B016-9562F6A4D0DD}" presName="root2" presStyleCnt="0"/>
      <dgm:spPr/>
      <dgm:t>
        <a:bodyPr/>
        <a:lstStyle/>
        <a:p>
          <a:endParaRPr lang="en-US"/>
        </a:p>
      </dgm:t>
    </dgm:pt>
    <dgm:pt modelId="{37E09D31-89A9-44DE-800A-12587F173E32}" type="pres">
      <dgm:prSet presAssocID="{3F0C2A0A-DBDC-46E9-B016-9562F6A4D0DD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7D0E7-E1F8-4990-B152-B94184983F4D}" type="pres">
      <dgm:prSet presAssocID="{3F0C2A0A-DBDC-46E9-B016-9562F6A4D0DD}" presName="level3hierChild" presStyleCnt="0"/>
      <dgm:spPr/>
      <dgm:t>
        <a:bodyPr/>
        <a:lstStyle/>
        <a:p>
          <a:endParaRPr lang="en-US"/>
        </a:p>
      </dgm:t>
    </dgm:pt>
    <dgm:pt modelId="{991AE3B1-92DB-4216-85E8-6D6CC4249473}" type="pres">
      <dgm:prSet presAssocID="{C7B66273-F1AB-44AB-AD9F-4DEBF57910A6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87E680B7-4C0A-4C28-872B-CC732F9112A4}" type="pres">
      <dgm:prSet presAssocID="{C7B66273-F1AB-44AB-AD9F-4DEBF57910A6}" presName="connTx" presStyleLbl="parChTrans1D4" presStyleIdx="4" presStyleCnt="5"/>
      <dgm:spPr/>
      <dgm:t>
        <a:bodyPr/>
        <a:lstStyle/>
        <a:p>
          <a:endParaRPr lang="en-US"/>
        </a:p>
      </dgm:t>
    </dgm:pt>
    <dgm:pt modelId="{C75DF057-C8B3-470E-B6A8-8490AD1BDDC9}" type="pres">
      <dgm:prSet presAssocID="{04924C40-2D51-4F72-AC80-B2ED02854160}" presName="root2" presStyleCnt="0"/>
      <dgm:spPr/>
      <dgm:t>
        <a:bodyPr/>
        <a:lstStyle/>
        <a:p>
          <a:endParaRPr lang="en-US"/>
        </a:p>
      </dgm:t>
    </dgm:pt>
    <dgm:pt modelId="{AF4B54BA-1F6A-4087-95DF-228ABBABAB46}" type="pres">
      <dgm:prSet presAssocID="{04924C40-2D51-4F72-AC80-B2ED02854160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3302A-100A-45D0-B829-6FA7C21EB996}" type="pres">
      <dgm:prSet presAssocID="{04924C40-2D51-4F72-AC80-B2ED02854160}" presName="level3hierChild" presStyleCnt="0"/>
      <dgm:spPr/>
      <dgm:t>
        <a:bodyPr/>
        <a:lstStyle/>
        <a:p>
          <a:endParaRPr lang="en-US"/>
        </a:p>
      </dgm:t>
    </dgm:pt>
  </dgm:ptLst>
  <dgm:cxnLst>
    <dgm:cxn modelId="{1AB8FD52-B5AA-4B50-A0E7-34E9BB9C3C95}" type="presOf" srcId="{33BAF5B4-C34C-4142-8316-D64BF614091D}" destId="{E31BD44D-5467-480E-B456-EF8929051AB7}" srcOrd="0" destOrd="0" presId="urn:microsoft.com/office/officeart/2005/8/layout/hierarchy2"/>
    <dgm:cxn modelId="{49EAF8B9-94BD-415D-A51C-03AD4A9C1ADC}" type="presOf" srcId="{82001B1B-9A1D-4852-B2E0-F7C4F1104EB1}" destId="{9D1E9BF7-4840-4863-AC74-A9B8B1AB9116}" srcOrd="0" destOrd="0" presId="urn:microsoft.com/office/officeart/2005/8/layout/hierarchy2"/>
    <dgm:cxn modelId="{F3C36FED-80AA-41FE-BDC6-15FA6E497EA2}" type="presOf" srcId="{0723C25D-D699-48ED-9B3E-7EA9D3B95DF0}" destId="{0D9E9D05-E5A2-4F88-B8A1-D2ABC64DC239}" srcOrd="0" destOrd="0" presId="urn:microsoft.com/office/officeart/2005/8/layout/hierarchy2"/>
    <dgm:cxn modelId="{B73F0BEA-9DFC-46E1-8F1C-5783F4A5334D}" type="presOf" srcId="{EA82CD7F-DC92-4E6C-882D-FD4264BA3253}" destId="{3D5D8FE5-DA1C-4FD8-BCEF-0FAE2E9FBE88}" srcOrd="0" destOrd="0" presId="urn:microsoft.com/office/officeart/2005/8/layout/hierarchy2"/>
    <dgm:cxn modelId="{08D445F1-F48F-40EB-947F-4FEE9F711D3E}" srcId="{E00FED33-4015-46DF-A227-9BABCB44FEB8}" destId="{E26C264E-331C-46E2-B97B-558C047FE055}" srcOrd="0" destOrd="0" parTransId="{213E6619-3086-466F-BC6F-3778393357AC}" sibTransId="{D57F2FBA-FD9C-497B-8A6E-8EE79E513234}"/>
    <dgm:cxn modelId="{3D533D5E-9453-474E-94BE-0A81115589C4}" type="presOf" srcId="{07A24651-34A3-434E-B981-09674DA23CA8}" destId="{82FB8229-0DAC-434A-AB67-866574DFCA77}" srcOrd="0" destOrd="0" presId="urn:microsoft.com/office/officeart/2005/8/layout/hierarchy2"/>
    <dgm:cxn modelId="{8D537324-F79C-4135-BC65-FEC58C7C324E}" type="presOf" srcId="{04924C40-2D51-4F72-AC80-B2ED02854160}" destId="{AF4B54BA-1F6A-4087-95DF-228ABBABAB46}" srcOrd="0" destOrd="0" presId="urn:microsoft.com/office/officeart/2005/8/layout/hierarchy2"/>
    <dgm:cxn modelId="{1C767483-5BF3-4851-9A3F-5EC20B9A0D43}" type="presOf" srcId="{78B227E8-EC2B-4E41-9BD4-4E6E4F471910}" destId="{5E2D3C92-E175-4042-AA93-86540E5F596D}" srcOrd="1" destOrd="0" presId="urn:microsoft.com/office/officeart/2005/8/layout/hierarchy2"/>
    <dgm:cxn modelId="{12E0B6F3-C0AF-484A-9DE4-BA3797D07217}" srcId="{945785BB-413B-4416-A4F1-ABB4032F2E40}" destId="{04924C40-2D51-4F72-AC80-B2ED02854160}" srcOrd="2" destOrd="0" parTransId="{C7B66273-F1AB-44AB-AD9F-4DEBF57910A6}" sibTransId="{1D22E048-D3D2-40EE-A96D-CE23C889D342}"/>
    <dgm:cxn modelId="{2854153E-DB47-49FE-9D5C-47E3E20C284F}" type="presOf" srcId="{24287928-EB32-4671-B3FE-C872585BC516}" destId="{D2CC710B-24DF-4602-8BB1-4E7D28BE69C8}" srcOrd="1" destOrd="0" presId="urn:microsoft.com/office/officeart/2005/8/layout/hierarchy2"/>
    <dgm:cxn modelId="{BE627C65-EB16-42EB-9A04-52DA168549CA}" type="presOf" srcId="{D23183EA-9B7D-4D5D-A041-72E8024DCA1A}" destId="{1F018FBB-8A4E-428D-AFD4-6569AD99D84E}" srcOrd="0" destOrd="0" presId="urn:microsoft.com/office/officeart/2005/8/layout/hierarchy2"/>
    <dgm:cxn modelId="{F6B8ADAB-53E3-4F6E-A959-F525B83DA372}" type="presOf" srcId="{84AE2FE5-1300-47CE-A8B8-F38C65EC5EA2}" destId="{D80779D7-F6B2-434E-9C2A-9E52C73229B6}" srcOrd="0" destOrd="0" presId="urn:microsoft.com/office/officeart/2005/8/layout/hierarchy2"/>
    <dgm:cxn modelId="{BB0AD938-8009-486B-AE8E-F4E4193AD0A7}" type="presOf" srcId="{33BAF5B4-C34C-4142-8316-D64BF614091D}" destId="{AD7BB328-25DE-4C6F-816A-66405064A3C5}" srcOrd="1" destOrd="0" presId="urn:microsoft.com/office/officeart/2005/8/layout/hierarchy2"/>
    <dgm:cxn modelId="{52C2AD08-052A-4913-A3A4-32C64B308521}" type="presOf" srcId="{E26C264E-331C-46E2-B97B-558C047FE055}" destId="{C1DC9B66-BCC8-4BEC-A14F-12C9DF452AAD}" srcOrd="0" destOrd="0" presId="urn:microsoft.com/office/officeart/2005/8/layout/hierarchy2"/>
    <dgm:cxn modelId="{1B21B2CF-4BCD-41B4-A213-79E7141AA2C2}" type="presOf" srcId="{24287928-EB32-4671-B3FE-C872585BC516}" destId="{FED6C819-7548-4012-AB44-6F48B52E549F}" srcOrd="0" destOrd="0" presId="urn:microsoft.com/office/officeart/2005/8/layout/hierarchy2"/>
    <dgm:cxn modelId="{15BE8AF0-29BA-472B-934E-98E109504C9A}" type="presOf" srcId="{78B227E8-EC2B-4E41-9BD4-4E6E4F471910}" destId="{C76868E5-231E-44B2-A1D9-3FFF78721B35}" srcOrd="0" destOrd="0" presId="urn:microsoft.com/office/officeart/2005/8/layout/hierarchy2"/>
    <dgm:cxn modelId="{FD092DEF-292C-4AEB-B744-D22FF276737D}" type="presOf" srcId="{3F0C2A0A-DBDC-46E9-B016-9562F6A4D0DD}" destId="{37E09D31-89A9-44DE-800A-12587F173E32}" srcOrd="0" destOrd="0" presId="urn:microsoft.com/office/officeart/2005/8/layout/hierarchy2"/>
    <dgm:cxn modelId="{4C115269-428B-4379-9AD5-2DE213008104}" srcId="{E26C264E-331C-46E2-B97B-558C047FE055}" destId="{6D9871E5-2409-4E74-845E-0AF05D4CF4F3}" srcOrd="1" destOrd="0" parTransId="{24287928-EB32-4671-B3FE-C872585BC516}" sibTransId="{F75779F3-6810-4F2B-8D0E-AF3907A5F23C}"/>
    <dgm:cxn modelId="{A4BD039A-96F7-4C24-AFE6-F345D7C7AFDB}" type="presOf" srcId="{4061D7B2-AD5B-416A-9656-F31530B3322A}" destId="{4BE5437B-F164-4F97-986B-B89565014004}" srcOrd="1" destOrd="0" presId="urn:microsoft.com/office/officeart/2005/8/layout/hierarchy2"/>
    <dgm:cxn modelId="{8AB84315-0DCB-4210-B4B0-BBBCA3517BA7}" type="presOf" srcId="{6D9871E5-2409-4E74-845E-0AF05D4CF4F3}" destId="{A8C634B6-CAE6-4AE8-A910-AEDF1DA28784}" srcOrd="0" destOrd="0" presId="urn:microsoft.com/office/officeart/2005/8/layout/hierarchy2"/>
    <dgm:cxn modelId="{9F918324-03C4-44F6-96FD-04AC4A31805E}" type="presOf" srcId="{7AC43D55-77DC-4A5D-A867-924BB18E0037}" destId="{E11060CA-EC19-4C33-9875-994FB1BE02BD}" srcOrd="0" destOrd="0" presId="urn:microsoft.com/office/officeart/2005/8/layout/hierarchy2"/>
    <dgm:cxn modelId="{309BE0E5-75B9-46A8-984A-7C7255B2EB8C}" type="presOf" srcId="{338A6B65-E6D9-4E78-8F50-5B1D38356A03}" destId="{C7431F39-967C-4BC4-9526-7DDF6D10AC23}" srcOrd="1" destOrd="0" presId="urn:microsoft.com/office/officeart/2005/8/layout/hierarchy2"/>
    <dgm:cxn modelId="{F6444A2E-B9E5-4E4A-B49B-F8A2072001A0}" srcId="{FD949E03-F9A8-4527-BFA7-DC4FF3E1533E}" destId="{0723C25D-D699-48ED-9B3E-7EA9D3B95DF0}" srcOrd="1" destOrd="0" parTransId="{2FC5C655-4C10-4589-8449-A9DBC7D08305}" sibTransId="{A131BCC3-5AB0-4E74-88D9-E9EE8F46558B}"/>
    <dgm:cxn modelId="{E3F957E4-3298-4532-8869-40D3B07F23BD}" srcId="{FD949E03-F9A8-4527-BFA7-DC4FF3E1533E}" destId="{EA82CD7F-DC92-4E6C-882D-FD4264BA3253}" srcOrd="0" destOrd="0" parTransId="{78B227E8-EC2B-4E41-9BD4-4E6E4F471910}" sibTransId="{1A9B9D90-111B-42B6-ADCC-3CE11FD494C8}"/>
    <dgm:cxn modelId="{535AAD6D-677D-40C7-B7E5-0CFD3DFBA2A2}" srcId="{6D9871E5-2409-4E74-845E-0AF05D4CF4F3}" destId="{945785BB-413B-4416-A4F1-ABB4032F2E40}" srcOrd="1" destOrd="0" parTransId="{07A24651-34A3-434E-B981-09674DA23CA8}" sibTransId="{9246C346-2747-4C58-B6A8-5D1171AE5EFF}"/>
    <dgm:cxn modelId="{8DA7871C-33A9-4FF4-844A-DEDAB235E3AB}" srcId="{D23183EA-9B7D-4D5D-A041-72E8024DCA1A}" destId="{82001B1B-9A1D-4852-B2E0-F7C4F1104EB1}" srcOrd="1" destOrd="0" parTransId="{12652ABF-9DC9-44DE-924F-BEC271DF3974}" sibTransId="{A21E3ABF-C218-47D4-BE78-323904015D7C}"/>
    <dgm:cxn modelId="{2D5E5114-DAD8-4485-851A-61BB413C60F0}" srcId="{E26C264E-331C-46E2-B97B-558C047FE055}" destId="{FD949E03-F9A8-4527-BFA7-DC4FF3E1533E}" srcOrd="0" destOrd="0" parTransId="{4061D7B2-AD5B-416A-9656-F31530B3322A}" sibTransId="{D6E14CCF-9E0A-466F-9597-0E6BFABE952F}"/>
    <dgm:cxn modelId="{A2BEF8B3-0D9B-48FF-8B33-7B8363A0E736}" type="presOf" srcId="{12652ABF-9DC9-44DE-924F-BEC271DF3974}" destId="{D17CDBFC-0D08-400E-ACE4-92E3B7D387FE}" srcOrd="0" destOrd="0" presId="urn:microsoft.com/office/officeart/2005/8/layout/hierarchy2"/>
    <dgm:cxn modelId="{43F52E0C-7618-4911-8534-5619982B1812}" type="presOf" srcId="{07A24651-34A3-434E-B981-09674DA23CA8}" destId="{2E6BD38E-A8DC-4241-825A-5EFDE31EAC37}" srcOrd="1" destOrd="0" presId="urn:microsoft.com/office/officeart/2005/8/layout/hierarchy2"/>
    <dgm:cxn modelId="{754096E5-6304-45E7-B803-89858AC3ABE6}" type="presOf" srcId="{C7B66273-F1AB-44AB-AD9F-4DEBF57910A6}" destId="{991AE3B1-92DB-4216-85E8-6D6CC4249473}" srcOrd="0" destOrd="0" presId="urn:microsoft.com/office/officeart/2005/8/layout/hierarchy2"/>
    <dgm:cxn modelId="{CFA0BC28-1A1A-4A4D-9FB3-DE292D7F2EE5}" type="presOf" srcId="{2FC5C655-4C10-4589-8449-A9DBC7D08305}" destId="{A6475FC2-0974-410B-A7DA-9C9DD6BA81FE}" srcOrd="1" destOrd="0" presId="urn:microsoft.com/office/officeart/2005/8/layout/hierarchy2"/>
    <dgm:cxn modelId="{43963067-743F-42A1-A1E8-3CE12CE58FF8}" type="presOf" srcId="{945785BB-413B-4416-A4F1-ABB4032F2E40}" destId="{C02801C8-102E-4474-8D03-96CAA303E153}" srcOrd="0" destOrd="0" presId="urn:microsoft.com/office/officeart/2005/8/layout/hierarchy2"/>
    <dgm:cxn modelId="{924287BB-7BFA-4D47-8234-8C3DB3AB76AE}" type="presOf" srcId="{2FC5C655-4C10-4589-8449-A9DBC7D08305}" destId="{20D3C205-3F41-4669-9C3D-BFA1C890CF6D}" srcOrd="0" destOrd="0" presId="urn:microsoft.com/office/officeart/2005/8/layout/hierarchy2"/>
    <dgm:cxn modelId="{29F225B3-A7BD-4408-B7F6-EA8F8F2285F0}" srcId="{945785BB-413B-4416-A4F1-ABB4032F2E40}" destId="{3F0C2A0A-DBDC-46E9-B016-9562F6A4D0DD}" srcOrd="1" destOrd="0" parTransId="{33BAF5B4-C34C-4142-8316-D64BF614091D}" sibTransId="{048C4275-85E9-4D0C-9899-9002F7195ADC}"/>
    <dgm:cxn modelId="{FF02B2BA-65DC-4D13-9196-0CE243E489E8}" type="presOf" srcId="{9BC8812D-2865-4041-90BD-10B9B40A4CB5}" destId="{1975114C-D1A0-4DE6-8E02-40AFA7319D4A}" srcOrd="1" destOrd="0" presId="urn:microsoft.com/office/officeart/2005/8/layout/hierarchy2"/>
    <dgm:cxn modelId="{D519E344-EDD0-4B77-9C5A-D8679FC30DEA}" type="presOf" srcId="{C7B66273-F1AB-44AB-AD9F-4DEBF57910A6}" destId="{87E680B7-4C0A-4C28-872B-CC732F9112A4}" srcOrd="1" destOrd="0" presId="urn:microsoft.com/office/officeart/2005/8/layout/hierarchy2"/>
    <dgm:cxn modelId="{A1C3E4B7-08FC-476A-A344-DF09C17346E5}" type="presOf" srcId="{9BC8812D-2865-4041-90BD-10B9B40A4CB5}" destId="{74381CB9-DA1D-43FF-8E7B-9CFFB16E87D5}" srcOrd="0" destOrd="0" presId="urn:microsoft.com/office/officeart/2005/8/layout/hierarchy2"/>
    <dgm:cxn modelId="{72B7E997-143B-4AF0-99C8-85F68642F05D}" srcId="{D23183EA-9B7D-4D5D-A041-72E8024DCA1A}" destId="{AF1DBED2-AFE1-4704-B75A-DF7DF7610476}" srcOrd="0" destOrd="0" parTransId="{84AE2FE5-1300-47CE-A8B8-F38C65EC5EA2}" sibTransId="{4F65F30A-C131-48A1-9817-25FFEA3BB23F}"/>
    <dgm:cxn modelId="{593D28DE-FDE3-4085-B306-7F3BBAC7081C}" type="presOf" srcId="{E00FED33-4015-46DF-A227-9BABCB44FEB8}" destId="{8F327970-FA46-4B7B-B5EF-C6BB54C05AD3}" srcOrd="0" destOrd="0" presId="urn:microsoft.com/office/officeart/2005/8/layout/hierarchy2"/>
    <dgm:cxn modelId="{CF755B21-789F-49E0-9789-0C40FA9041FA}" type="presOf" srcId="{AF1DBED2-AFE1-4704-B75A-DF7DF7610476}" destId="{BB54CC27-9C83-48C9-9FE8-54667A320754}" srcOrd="0" destOrd="0" presId="urn:microsoft.com/office/officeart/2005/8/layout/hierarchy2"/>
    <dgm:cxn modelId="{917C5FE4-6922-44F8-9F2D-100D3CC87A5D}" type="presOf" srcId="{4061D7B2-AD5B-416A-9656-F31530B3322A}" destId="{517C65D5-6605-4B0F-9E5C-5B7034469E81}" srcOrd="0" destOrd="0" presId="urn:microsoft.com/office/officeart/2005/8/layout/hierarchy2"/>
    <dgm:cxn modelId="{26841659-741C-4F4B-9BA9-03ADF1C8479F}" srcId="{6D9871E5-2409-4E74-845E-0AF05D4CF4F3}" destId="{D23183EA-9B7D-4D5D-A041-72E8024DCA1A}" srcOrd="0" destOrd="0" parTransId="{9BC8812D-2865-4041-90BD-10B9B40A4CB5}" sibTransId="{54110C2C-21B5-4DC2-9324-A668AA20FD76}"/>
    <dgm:cxn modelId="{B0737CE8-4F13-4468-AA73-8D271F8DB5B8}" type="presOf" srcId="{12652ABF-9DC9-44DE-924F-BEC271DF3974}" destId="{FD55FD99-EE0D-43CC-9A96-9CFFDD3550A0}" srcOrd="1" destOrd="0" presId="urn:microsoft.com/office/officeart/2005/8/layout/hierarchy2"/>
    <dgm:cxn modelId="{86B40B88-4F22-4C1A-922F-EE5DB5B4AF53}" type="presOf" srcId="{FD949E03-F9A8-4527-BFA7-DC4FF3E1533E}" destId="{04502C49-6B06-4293-9999-AEC75D1E3D38}" srcOrd="0" destOrd="0" presId="urn:microsoft.com/office/officeart/2005/8/layout/hierarchy2"/>
    <dgm:cxn modelId="{AAF5E0C7-CF6F-4C43-973C-E9627FD36218}" srcId="{945785BB-413B-4416-A4F1-ABB4032F2E40}" destId="{7AC43D55-77DC-4A5D-A867-924BB18E0037}" srcOrd="0" destOrd="0" parTransId="{338A6B65-E6D9-4E78-8F50-5B1D38356A03}" sibTransId="{55C8441A-8290-4A69-952B-2FF100789595}"/>
    <dgm:cxn modelId="{40293F22-92CA-40C3-A04C-873513722ABC}" type="presOf" srcId="{84AE2FE5-1300-47CE-A8B8-F38C65EC5EA2}" destId="{E215D411-4299-45F2-A96D-44B5CC461B29}" srcOrd="1" destOrd="0" presId="urn:microsoft.com/office/officeart/2005/8/layout/hierarchy2"/>
    <dgm:cxn modelId="{732F9955-F437-4D11-A8D6-6A2EE832D859}" type="presOf" srcId="{338A6B65-E6D9-4E78-8F50-5B1D38356A03}" destId="{123E566E-4432-4AE9-859B-CBD5E2B802F9}" srcOrd="0" destOrd="0" presId="urn:microsoft.com/office/officeart/2005/8/layout/hierarchy2"/>
    <dgm:cxn modelId="{84E7EA0C-F35B-482F-8684-88ED5777E0A4}" type="presParOf" srcId="{8F327970-FA46-4B7B-B5EF-C6BB54C05AD3}" destId="{55C215B8-3B3E-49BB-A7C8-3F2C8BE6A09C}" srcOrd="0" destOrd="0" presId="urn:microsoft.com/office/officeart/2005/8/layout/hierarchy2"/>
    <dgm:cxn modelId="{EA9048D5-9CA5-4ABE-90CE-75B73489A45B}" type="presParOf" srcId="{55C215B8-3B3E-49BB-A7C8-3F2C8BE6A09C}" destId="{C1DC9B66-BCC8-4BEC-A14F-12C9DF452AAD}" srcOrd="0" destOrd="0" presId="urn:microsoft.com/office/officeart/2005/8/layout/hierarchy2"/>
    <dgm:cxn modelId="{51B72364-585F-4983-95C5-9C4797DA6C3E}" type="presParOf" srcId="{55C215B8-3B3E-49BB-A7C8-3F2C8BE6A09C}" destId="{E3B1484E-E23C-4D65-9432-B550A370AA9A}" srcOrd="1" destOrd="0" presId="urn:microsoft.com/office/officeart/2005/8/layout/hierarchy2"/>
    <dgm:cxn modelId="{6A9D6295-125B-4C31-AB34-DAF3873815E8}" type="presParOf" srcId="{E3B1484E-E23C-4D65-9432-B550A370AA9A}" destId="{517C65D5-6605-4B0F-9E5C-5B7034469E81}" srcOrd="0" destOrd="0" presId="urn:microsoft.com/office/officeart/2005/8/layout/hierarchy2"/>
    <dgm:cxn modelId="{D1B9B13F-58BA-48BB-A2AA-CA9723654A4E}" type="presParOf" srcId="{517C65D5-6605-4B0F-9E5C-5B7034469E81}" destId="{4BE5437B-F164-4F97-986B-B89565014004}" srcOrd="0" destOrd="0" presId="urn:microsoft.com/office/officeart/2005/8/layout/hierarchy2"/>
    <dgm:cxn modelId="{5D0D1A71-8372-4753-9B82-85B61D188DF4}" type="presParOf" srcId="{E3B1484E-E23C-4D65-9432-B550A370AA9A}" destId="{253BBEA6-B559-4269-8D14-ED8E6A076AD1}" srcOrd="1" destOrd="0" presId="urn:microsoft.com/office/officeart/2005/8/layout/hierarchy2"/>
    <dgm:cxn modelId="{152864E3-8A3F-4558-9699-B7894B9995EF}" type="presParOf" srcId="{253BBEA6-B559-4269-8D14-ED8E6A076AD1}" destId="{04502C49-6B06-4293-9999-AEC75D1E3D38}" srcOrd="0" destOrd="0" presId="urn:microsoft.com/office/officeart/2005/8/layout/hierarchy2"/>
    <dgm:cxn modelId="{EDEC1CE8-D2C7-42D3-9840-95FA74F1698A}" type="presParOf" srcId="{253BBEA6-B559-4269-8D14-ED8E6A076AD1}" destId="{8DC9CC88-B882-4560-89E4-BFC2F7EA2D19}" srcOrd="1" destOrd="0" presId="urn:microsoft.com/office/officeart/2005/8/layout/hierarchy2"/>
    <dgm:cxn modelId="{C7BA3B0C-08E0-4312-8053-52C98828DB42}" type="presParOf" srcId="{8DC9CC88-B882-4560-89E4-BFC2F7EA2D19}" destId="{C76868E5-231E-44B2-A1D9-3FFF78721B35}" srcOrd="0" destOrd="0" presId="urn:microsoft.com/office/officeart/2005/8/layout/hierarchy2"/>
    <dgm:cxn modelId="{CF45ED87-6F31-40A9-BB39-B3444C11A736}" type="presParOf" srcId="{C76868E5-231E-44B2-A1D9-3FFF78721B35}" destId="{5E2D3C92-E175-4042-AA93-86540E5F596D}" srcOrd="0" destOrd="0" presId="urn:microsoft.com/office/officeart/2005/8/layout/hierarchy2"/>
    <dgm:cxn modelId="{3EFCEB5A-601C-4F0D-B6BD-3157E6FC37E3}" type="presParOf" srcId="{8DC9CC88-B882-4560-89E4-BFC2F7EA2D19}" destId="{00014CFB-D010-41DB-9913-CA1F962E6815}" srcOrd="1" destOrd="0" presId="urn:microsoft.com/office/officeart/2005/8/layout/hierarchy2"/>
    <dgm:cxn modelId="{C8791AB6-6A02-4BD4-B601-04D66962D940}" type="presParOf" srcId="{00014CFB-D010-41DB-9913-CA1F962E6815}" destId="{3D5D8FE5-DA1C-4FD8-BCEF-0FAE2E9FBE88}" srcOrd="0" destOrd="0" presId="urn:microsoft.com/office/officeart/2005/8/layout/hierarchy2"/>
    <dgm:cxn modelId="{76943A8B-E99F-4E6C-B4AF-549CCA0D6673}" type="presParOf" srcId="{00014CFB-D010-41DB-9913-CA1F962E6815}" destId="{11A1E153-550F-4CFF-8A2B-F8B16BFEB921}" srcOrd="1" destOrd="0" presId="urn:microsoft.com/office/officeart/2005/8/layout/hierarchy2"/>
    <dgm:cxn modelId="{3A451DB5-2EC8-45DF-AB55-7D98A3E6FD9F}" type="presParOf" srcId="{8DC9CC88-B882-4560-89E4-BFC2F7EA2D19}" destId="{20D3C205-3F41-4669-9C3D-BFA1C890CF6D}" srcOrd="2" destOrd="0" presId="urn:microsoft.com/office/officeart/2005/8/layout/hierarchy2"/>
    <dgm:cxn modelId="{762FE333-2E0B-467F-BDF0-459C48E16CFF}" type="presParOf" srcId="{20D3C205-3F41-4669-9C3D-BFA1C890CF6D}" destId="{A6475FC2-0974-410B-A7DA-9C9DD6BA81FE}" srcOrd="0" destOrd="0" presId="urn:microsoft.com/office/officeart/2005/8/layout/hierarchy2"/>
    <dgm:cxn modelId="{6328EADE-7F1A-4BA2-9383-4D2DD3D7468F}" type="presParOf" srcId="{8DC9CC88-B882-4560-89E4-BFC2F7EA2D19}" destId="{FAFFB1EF-EB9D-472F-96CD-69B8202D8AA8}" srcOrd="3" destOrd="0" presId="urn:microsoft.com/office/officeart/2005/8/layout/hierarchy2"/>
    <dgm:cxn modelId="{D47672D7-FFA3-4400-9B06-086241563B73}" type="presParOf" srcId="{FAFFB1EF-EB9D-472F-96CD-69B8202D8AA8}" destId="{0D9E9D05-E5A2-4F88-B8A1-D2ABC64DC239}" srcOrd="0" destOrd="0" presId="urn:microsoft.com/office/officeart/2005/8/layout/hierarchy2"/>
    <dgm:cxn modelId="{93A7AA34-43D3-4E2C-B598-9BD927424C69}" type="presParOf" srcId="{FAFFB1EF-EB9D-472F-96CD-69B8202D8AA8}" destId="{41DD3F16-82A9-4A2F-9310-A8CF06030C6C}" srcOrd="1" destOrd="0" presId="urn:microsoft.com/office/officeart/2005/8/layout/hierarchy2"/>
    <dgm:cxn modelId="{1D4876D3-6A02-4B03-8936-3E0B51111F34}" type="presParOf" srcId="{E3B1484E-E23C-4D65-9432-B550A370AA9A}" destId="{FED6C819-7548-4012-AB44-6F48B52E549F}" srcOrd="2" destOrd="0" presId="urn:microsoft.com/office/officeart/2005/8/layout/hierarchy2"/>
    <dgm:cxn modelId="{C1799D59-CA23-45B0-92A4-78DA9600AF68}" type="presParOf" srcId="{FED6C819-7548-4012-AB44-6F48B52E549F}" destId="{D2CC710B-24DF-4602-8BB1-4E7D28BE69C8}" srcOrd="0" destOrd="0" presId="urn:microsoft.com/office/officeart/2005/8/layout/hierarchy2"/>
    <dgm:cxn modelId="{3A60E099-0B24-4803-8D49-3A9369E2506E}" type="presParOf" srcId="{E3B1484E-E23C-4D65-9432-B550A370AA9A}" destId="{8966FC52-1890-4E99-9E93-B850469A98DB}" srcOrd="3" destOrd="0" presId="urn:microsoft.com/office/officeart/2005/8/layout/hierarchy2"/>
    <dgm:cxn modelId="{91113A94-F43E-4434-89B0-DC421D974215}" type="presParOf" srcId="{8966FC52-1890-4E99-9E93-B850469A98DB}" destId="{A8C634B6-CAE6-4AE8-A910-AEDF1DA28784}" srcOrd="0" destOrd="0" presId="urn:microsoft.com/office/officeart/2005/8/layout/hierarchy2"/>
    <dgm:cxn modelId="{12D6FDCF-BD60-4319-B036-7C0F4401F861}" type="presParOf" srcId="{8966FC52-1890-4E99-9E93-B850469A98DB}" destId="{3C9283B9-474E-4D06-86F2-375D7FDFAEC4}" srcOrd="1" destOrd="0" presId="urn:microsoft.com/office/officeart/2005/8/layout/hierarchy2"/>
    <dgm:cxn modelId="{37B8F5EA-377E-4F1F-92C0-0E87497BABB2}" type="presParOf" srcId="{3C9283B9-474E-4D06-86F2-375D7FDFAEC4}" destId="{74381CB9-DA1D-43FF-8E7B-9CFFB16E87D5}" srcOrd="0" destOrd="0" presId="urn:microsoft.com/office/officeart/2005/8/layout/hierarchy2"/>
    <dgm:cxn modelId="{254170F7-8D25-40BA-B54E-91E410C0796C}" type="presParOf" srcId="{74381CB9-DA1D-43FF-8E7B-9CFFB16E87D5}" destId="{1975114C-D1A0-4DE6-8E02-40AFA7319D4A}" srcOrd="0" destOrd="0" presId="urn:microsoft.com/office/officeart/2005/8/layout/hierarchy2"/>
    <dgm:cxn modelId="{38626A1E-8721-48AB-864D-7D5CC519DA07}" type="presParOf" srcId="{3C9283B9-474E-4D06-86F2-375D7FDFAEC4}" destId="{FE75B42D-E069-401A-9814-665DF9F34079}" srcOrd="1" destOrd="0" presId="urn:microsoft.com/office/officeart/2005/8/layout/hierarchy2"/>
    <dgm:cxn modelId="{77D243D2-B59B-420E-B824-5AF00B059282}" type="presParOf" srcId="{FE75B42D-E069-401A-9814-665DF9F34079}" destId="{1F018FBB-8A4E-428D-AFD4-6569AD99D84E}" srcOrd="0" destOrd="0" presId="urn:microsoft.com/office/officeart/2005/8/layout/hierarchy2"/>
    <dgm:cxn modelId="{EC640AD5-E465-4595-A6B9-52F7F5DB09B0}" type="presParOf" srcId="{FE75B42D-E069-401A-9814-665DF9F34079}" destId="{695EA782-A01E-414B-A00F-8965F0811D29}" srcOrd="1" destOrd="0" presId="urn:microsoft.com/office/officeart/2005/8/layout/hierarchy2"/>
    <dgm:cxn modelId="{2CF2A1D8-58DE-49E2-BFF4-132DFB280B0A}" type="presParOf" srcId="{695EA782-A01E-414B-A00F-8965F0811D29}" destId="{D80779D7-F6B2-434E-9C2A-9E52C73229B6}" srcOrd="0" destOrd="0" presId="urn:microsoft.com/office/officeart/2005/8/layout/hierarchy2"/>
    <dgm:cxn modelId="{688D74DB-002C-4F64-A4B9-AE0740684C65}" type="presParOf" srcId="{D80779D7-F6B2-434E-9C2A-9E52C73229B6}" destId="{E215D411-4299-45F2-A96D-44B5CC461B29}" srcOrd="0" destOrd="0" presId="urn:microsoft.com/office/officeart/2005/8/layout/hierarchy2"/>
    <dgm:cxn modelId="{84D05B60-3A47-45DE-AB9A-2697C6F29D90}" type="presParOf" srcId="{695EA782-A01E-414B-A00F-8965F0811D29}" destId="{CE24401C-2A87-4065-89AF-82559B829D47}" srcOrd="1" destOrd="0" presId="urn:microsoft.com/office/officeart/2005/8/layout/hierarchy2"/>
    <dgm:cxn modelId="{0F6A2B3D-E47E-4362-B23B-B0DA07910686}" type="presParOf" srcId="{CE24401C-2A87-4065-89AF-82559B829D47}" destId="{BB54CC27-9C83-48C9-9FE8-54667A320754}" srcOrd="0" destOrd="0" presId="urn:microsoft.com/office/officeart/2005/8/layout/hierarchy2"/>
    <dgm:cxn modelId="{442B6BEF-8DDA-44E4-9FEC-7F82F702DA37}" type="presParOf" srcId="{CE24401C-2A87-4065-89AF-82559B829D47}" destId="{3AF4E758-54EF-4D3E-9A95-21686F11E596}" srcOrd="1" destOrd="0" presId="urn:microsoft.com/office/officeart/2005/8/layout/hierarchy2"/>
    <dgm:cxn modelId="{9D5023AD-924C-4F50-A1C3-52AE7DA55130}" type="presParOf" srcId="{695EA782-A01E-414B-A00F-8965F0811D29}" destId="{D17CDBFC-0D08-400E-ACE4-92E3B7D387FE}" srcOrd="2" destOrd="0" presId="urn:microsoft.com/office/officeart/2005/8/layout/hierarchy2"/>
    <dgm:cxn modelId="{0F8F8FFB-9FCD-4C50-8DA9-5E6A830AC7C0}" type="presParOf" srcId="{D17CDBFC-0D08-400E-ACE4-92E3B7D387FE}" destId="{FD55FD99-EE0D-43CC-9A96-9CFFDD3550A0}" srcOrd="0" destOrd="0" presId="urn:microsoft.com/office/officeart/2005/8/layout/hierarchy2"/>
    <dgm:cxn modelId="{A83CAC68-3B26-409D-AA9A-5D6DFD16B869}" type="presParOf" srcId="{695EA782-A01E-414B-A00F-8965F0811D29}" destId="{11071C7E-78CC-4DD3-AF8A-AA0D8FDFEC50}" srcOrd="3" destOrd="0" presId="urn:microsoft.com/office/officeart/2005/8/layout/hierarchy2"/>
    <dgm:cxn modelId="{C718D663-B9AB-4018-98FC-2F567B1B0785}" type="presParOf" srcId="{11071C7E-78CC-4DD3-AF8A-AA0D8FDFEC50}" destId="{9D1E9BF7-4840-4863-AC74-A9B8B1AB9116}" srcOrd="0" destOrd="0" presId="urn:microsoft.com/office/officeart/2005/8/layout/hierarchy2"/>
    <dgm:cxn modelId="{816FD364-CA33-43BC-A8E9-CE841F2E84B4}" type="presParOf" srcId="{11071C7E-78CC-4DD3-AF8A-AA0D8FDFEC50}" destId="{5C83A32A-3B60-48B2-9FAA-E4217684076A}" srcOrd="1" destOrd="0" presId="urn:microsoft.com/office/officeart/2005/8/layout/hierarchy2"/>
    <dgm:cxn modelId="{48556200-85C7-4569-99EA-FC73EA93523B}" type="presParOf" srcId="{3C9283B9-474E-4D06-86F2-375D7FDFAEC4}" destId="{82FB8229-0DAC-434A-AB67-866574DFCA77}" srcOrd="2" destOrd="0" presId="urn:microsoft.com/office/officeart/2005/8/layout/hierarchy2"/>
    <dgm:cxn modelId="{A6AC15AC-590C-4D52-B664-80FED516FF02}" type="presParOf" srcId="{82FB8229-0DAC-434A-AB67-866574DFCA77}" destId="{2E6BD38E-A8DC-4241-825A-5EFDE31EAC37}" srcOrd="0" destOrd="0" presId="urn:microsoft.com/office/officeart/2005/8/layout/hierarchy2"/>
    <dgm:cxn modelId="{11FA7A84-BFD7-48C2-A20D-F44EB28BA4FA}" type="presParOf" srcId="{3C9283B9-474E-4D06-86F2-375D7FDFAEC4}" destId="{08EBCEAC-999E-4E16-87C2-B47E6526A8D9}" srcOrd="3" destOrd="0" presId="urn:microsoft.com/office/officeart/2005/8/layout/hierarchy2"/>
    <dgm:cxn modelId="{B342BC5A-7688-45D8-80D7-11798430D3B7}" type="presParOf" srcId="{08EBCEAC-999E-4E16-87C2-B47E6526A8D9}" destId="{C02801C8-102E-4474-8D03-96CAA303E153}" srcOrd="0" destOrd="0" presId="urn:microsoft.com/office/officeart/2005/8/layout/hierarchy2"/>
    <dgm:cxn modelId="{0F1563B0-F4C9-45DB-A8E5-EB930F34FEFE}" type="presParOf" srcId="{08EBCEAC-999E-4E16-87C2-B47E6526A8D9}" destId="{2DD58498-A8EA-4993-A5D2-8B24E394B7E0}" srcOrd="1" destOrd="0" presId="urn:microsoft.com/office/officeart/2005/8/layout/hierarchy2"/>
    <dgm:cxn modelId="{9A5A218A-9D26-4402-B1C0-FD42C2BC3ED5}" type="presParOf" srcId="{2DD58498-A8EA-4993-A5D2-8B24E394B7E0}" destId="{123E566E-4432-4AE9-859B-CBD5E2B802F9}" srcOrd="0" destOrd="0" presId="urn:microsoft.com/office/officeart/2005/8/layout/hierarchy2"/>
    <dgm:cxn modelId="{110B291A-7909-49D4-9F70-13D09DFAF80E}" type="presParOf" srcId="{123E566E-4432-4AE9-859B-CBD5E2B802F9}" destId="{C7431F39-967C-4BC4-9526-7DDF6D10AC23}" srcOrd="0" destOrd="0" presId="urn:microsoft.com/office/officeart/2005/8/layout/hierarchy2"/>
    <dgm:cxn modelId="{B6D18219-003A-4336-9F39-AE271E573C5A}" type="presParOf" srcId="{2DD58498-A8EA-4993-A5D2-8B24E394B7E0}" destId="{AD494F2F-9A5C-49A0-B625-702E7687819D}" srcOrd="1" destOrd="0" presId="urn:microsoft.com/office/officeart/2005/8/layout/hierarchy2"/>
    <dgm:cxn modelId="{80A3AA24-D41B-4F9E-9624-049BBCD04462}" type="presParOf" srcId="{AD494F2F-9A5C-49A0-B625-702E7687819D}" destId="{E11060CA-EC19-4C33-9875-994FB1BE02BD}" srcOrd="0" destOrd="0" presId="urn:microsoft.com/office/officeart/2005/8/layout/hierarchy2"/>
    <dgm:cxn modelId="{EF9873B0-8E9D-4CB8-9A7C-6824AE097DE4}" type="presParOf" srcId="{AD494F2F-9A5C-49A0-B625-702E7687819D}" destId="{0D84132D-2738-41F3-8864-9F0858C4BA93}" srcOrd="1" destOrd="0" presId="urn:microsoft.com/office/officeart/2005/8/layout/hierarchy2"/>
    <dgm:cxn modelId="{0BE602DD-D2A3-4A58-B1FB-EF8586C383F3}" type="presParOf" srcId="{2DD58498-A8EA-4993-A5D2-8B24E394B7E0}" destId="{E31BD44D-5467-480E-B456-EF8929051AB7}" srcOrd="2" destOrd="0" presId="urn:microsoft.com/office/officeart/2005/8/layout/hierarchy2"/>
    <dgm:cxn modelId="{B94FA3C6-4C35-4C17-9756-EF89A2DFB06E}" type="presParOf" srcId="{E31BD44D-5467-480E-B456-EF8929051AB7}" destId="{AD7BB328-25DE-4C6F-816A-66405064A3C5}" srcOrd="0" destOrd="0" presId="urn:microsoft.com/office/officeart/2005/8/layout/hierarchy2"/>
    <dgm:cxn modelId="{FB7A45D7-72C1-4354-8C4D-81BAC2A36BA4}" type="presParOf" srcId="{2DD58498-A8EA-4993-A5D2-8B24E394B7E0}" destId="{C74A2EF7-FEC2-4647-BE3D-6C7783F8F55E}" srcOrd="3" destOrd="0" presId="urn:microsoft.com/office/officeart/2005/8/layout/hierarchy2"/>
    <dgm:cxn modelId="{FCBF03DF-F0FF-4D97-84FD-352E9570AD63}" type="presParOf" srcId="{C74A2EF7-FEC2-4647-BE3D-6C7783F8F55E}" destId="{37E09D31-89A9-44DE-800A-12587F173E32}" srcOrd="0" destOrd="0" presId="urn:microsoft.com/office/officeart/2005/8/layout/hierarchy2"/>
    <dgm:cxn modelId="{B1DAF14F-F92C-43B7-A0E9-735967154A28}" type="presParOf" srcId="{C74A2EF7-FEC2-4647-BE3D-6C7783F8F55E}" destId="{4647D0E7-E1F8-4990-B152-B94184983F4D}" srcOrd="1" destOrd="0" presId="urn:microsoft.com/office/officeart/2005/8/layout/hierarchy2"/>
    <dgm:cxn modelId="{AED33D74-B27E-4571-AD53-681BAC7859FE}" type="presParOf" srcId="{2DD58498-A8EA-4993-A5D2-8B24E394B7E0}" destId="{991AE3B1-92DB-4216-85E8-6D6CC4249473}" srcOrd="4" destOrd="0" presId="urn:microsoft.com/office/officeart/2005/8/layout/hierarchy2"/>
    <dgm:cxn modelId="{9B441A1B-FE39-4E91-ACA7-95E71C5242D1}" type="presParOf" srcId="{991AE3B1-92DB-4216-85E8-6D6CC4249473}" destId="{87E680B7-4C0A-4C28-872B-CC732F9112A4}" srcOrd="0" destOrd="0" presId="urn:microsoft.com/office/officeart/2005/8/layout/hierarchy2"/>
    <dgm:cxn modelId="{967D30EE-9173-4C2C-8C5F-A7BD77FD0EC4}" type="presParOf" srcId="{2DD58498-A8EA-4993-A5D2-8B24E394B7E0}" destId="{C75DF057-C8B3-470E-B6A8-8490AD1BDDC9}" srcOrd="5" destOrd="0" presId="urn:microsoft.com/office/officeart/2005/8/layout/hierarchy2"/>
    <dgm:cxn modelId="{9C8A4354-D9B9-4C71-8073-19D3E6CA3194}" type="presParOf" srcId="{C75DF057-C8B3-470E-B6A8-8490AD1BDDC9}" destId="{AF4B54BA-1F6A-4087-95DF-228ABBABAB46}" srcOrd="0" destOrd="0" presId="urn:microsoft.com/office/officeart/2005/8/layout/hierarchy2"/>
    <dgm:cxn modelId="{CB1B6A05-FCEB-47B3-B87D-09EE671BDD6D}" type="presParOf" srcId="{C75DF057-C8B3-470E-B6A8-8490AD1BDDC9}" destId="{F893302A-100A-45D0-B829-6FA7C21EB9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3325DF-5104-4527-9AFD-3FFAAAD9CF76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1EAC2D-651C-47FE-998A-B085CF9C83EB}">
      <dgm:prSet phldrT="[Text]"/>
      <dgm:spPr/>
      <dgm:t>
        <a:bodyPr/>
        <a:lstStyle/>
        <a:p>
          <a:r>
            <a:rPr lang="en-US" dirty="0" smtClean="0"/>
            <a:t>Unconscious Incompetence</a:t>
          </a:r>
          <a:endParaRPr lang="en-US" dirty="0"/>
        </a:p>
      </dgm:t>
    </dgm:pt>
    <dgm:pt modelId="{21A582E4-3C42-488F-BED4-E47B190E8BC0}" type="parTrans" cxnId="{E8CF5599-B793-4FCA-85DD-3FDE923CA713}">
      <dgm:prSet/>
      <dgm:spPr/>
      <dgm:t>
        <a:bodyPr/>
        <a:lstStyle/>
        <a:p>
          <a:endParaRPr lang="en-US"/>
        </a:p>
      </dgm:t>
    </dgm:pt>
    <dgm:pt modelId="{12ABF547-D28A-4EE4-A9DF-AB00BB3C21E4}" type="sibTrans" cxnId="{E8CF5599-B793-4FCA-85DD-3FDE923CA713}">
      <dgm:prSet/>
      <dgm:spPr/>
      <dgm:t>
        <a:bodyPr/>
        <a:lstStyle/>
        <a:p>
          <a:endParaRPr lang="en-US"/>
        </a:p>
      </dgm:t>
    </dgm:pt>
    <dgm:pt modelId="{48547379-C4A0-40BF-AB17-335D1D3AC038}">
      <dgm:prSet phldrT="[Text]"/>
      <dgm:spPr/>
      <dgm:t>
        <a:bodyPr/>
        <a:lstStyle/>
        <a:p>
          <a:r>
            <a:rPr lang="en-US" dirty="0" smtClean="0"/>
            <a:t>Mental Models</a:t>
          </a:r>
          <a:endParaRPr lang="en-US" dirty="0"/>
        </a:p>
      </dgm:t>
    </dgm:pt>
    <dgm:pt modelId="{C1648A75-AB68-4FF7-A701-8E8645CD751D}" type="parTrans" cxnId="{800C95B1-6E89-480F-818A-53035117D691}">
      <dgm:prSet/>
      <dgm:spPr/>
      <dgm:t>
        <a:bodyPr/>
        <a:lstStyle/>
        <a:p>
          <a:endParaRPr lang="en-US"/>
        </a:p>
      </dgm:t>
    </dgm:pt>
    <dgm:pt modelId="{F1B5F784-9ED8-4882-BED7-6CED4C96E461}" type="sibTrans" cxnId="{800C95B1-6E89-480F-818A-53035117D691}">
      <dgm:prSet/>
      <dgm:spPr/>
      <dgm:t>
        <a:bodyPr/>
        <a:lstStyle/>
        <a:p>
          <a:endParaRPr lang="en-US"/>
        </a:p>
      </dgm:t>
    </dgm:pt>
    <dgm:pt modelId="{7F092CE6-B448-47E6-BD61-DC37A1909533}">
      <dgm:prSet phldrT="[Text]"/>
      <dgm:spPr/>
      <dgm:t>
        <a:bodyPr/>
        <a:lstStyle/>
        <a:p>
          <a:r>
            <a:rPr lang="en-US" dirty="0" smtClean="0"/>
            <a:t>Inexperience</a:t>
          </a:r>
          <a:endParaRPr lang="en-US" dirty="0"/>
        </a:p>
      </dgm:t>
    </dgm:pt>
    <dgm:pt modelId="{A0EF21B8-AF9C-4AAC-97A9-1852EDA7EB73}" type="parTrans" cxnId="{FCC7CF04-47E9-47FC-9E5B-DED04250534F}">
      <dgm:prSet/>
      <dgm:spPr/>
      <dgm:t>
        <a:bodyPr/>
        <a:lstStyle/>
        <a:p>
          <a:endParaRPr lang="en-US"/>
        </a:p>
      </dgm:t>
    </dgm:pt>
    <dgm:pt modelId="{0D794DD9-6AA3-499E-9C95-E8ACDEFC6F84}" type="sibTrans" cxnId="{FCC7CF04-47E9-47FC-9E5B-DED04250534F}">
      <dgm:prSet/>
      <dgm:spPr/>
      <dgm:t>
        <a:bodyPr/>
        <a:lstStyle/>
        <a:p>
          <a:endParaRPr lang="en-US"/>
        </a:p>
      </dgm:t>
    </dgm:pt>
    <dgm:pt modelId="{AFCA096C-AB89-40ED-91EA-3FB5A92687DD}">
      <dgm:prSet phldrT="[Text]" custT="1"/>
      <dgm:spPr/>
      <dgm:t>
        <a:bodyPr/>
        <a:lstStyle/>
        <a:p>
          <a:endParaRPr lang="en-US" sz="1600" dirty="0"/>
        </a:p>
      </dgm:t>
    </dgm:pt>
    <dgm:pt modelId="{FBA84135-952C-4DE4-8382-420845767F5E}" type="parTrans" cxnId="{2163E2CD-FBA6-4D0B-97E7-8FA93E263E57}">
      <dgm:prSet/>
      <dgm:spPr/>
      <dgm:t>
        <a:bodyPr/>
        <a:lstStyle/>
        <a:p>
          <a:endParaRPr lang="en-US"/>
        </a:p>
      </dgm:t>
    </dgm:pt>
    <dgm:pt modelId="{604A043C-984A-4062-8417-C7A65FF05FEB}" type="sibTrans" cxnId="{2163E2CD-FBA6-4D0B-97E7-8FA93E263E57}">
      <dgm:prSet/>
      <dgm:spPr/>
      <dgm:t>
        <a:bodyPr/>
        <a:lstStyle/>
        <a:p>
          <a:endParaRPr lang="en-US"/>
        </a:p>
      </dgm:t>
    </dgm:pt>
    <dgm:pt modelId="{60D6A39E-E063-46BB-A953-8EBE651EB75C}" type="pres">
      <dgm:prSet presAssocID="{1B3325DF-5104-4527-9AFD-3FFAAAD9CF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CA5F41-7DFB-418E-A303-F07F63BCD783}" type="pres">
      <dgm:prSet presAssocID="{1B3325DF-5104-4527-9AFD-3FFAAAD9CF76}" presName="ellipse" presStyleLbl="trBgShp" presStyleIdx="0" presStyleCnt="1"/>
      <dgm:spPr/>
    </dgm:pt>
    <dgm:pt modelId="{4948F314-3405-4389-84DE-1E89B0D11A83}" type="pres">
      <dgm:prSet presAssocID="{1B3325DF-5104-4527-9AFD-3FFAAAD9CF76}" presName="arrow1" presStyleLbl="fgShp" presStyleIdx="0" presStyleCnt="1"/>
      <dgm:spPr/>
    </dgm:pt>
    <dgm:pt modelId="{BEE9FDE2-DCA8-4CA7-A1B9-6A4F9D634072}" type="pres">
      <dgm:prSet presAssocID="{1B3325DF-5104-4527-9AFD-3FFAAAD9CF76}" presName="rectangle" presStyleLbl="revTx" presStyleIdx="0" presStyleCnt="1" custScaleX="174823" custLinFactNeighborY="8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FE8D2-3CB5-42D0-A508-C7A98AA2A83E}" type="pres">
      <dgm:prSet presAssocID="{48547379-C4A0-40BF-AB17-335D1D3AC03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5B35C-0B2F-4870-98E9-E1B963AC0974}" type="pres">
      <dgm:prSet presAssocID="{7F092CE6-B448-47E6-BD61-DC37A190953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C1E88-BB8E-4358-AE35-3B78F20796E4}" type="pres">
      <dgm:prSet presAssocID="{AFCA096C-AB89-40ED-91EA-3FB5A92687D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9B94C-4355-4C98-A61A-EFF247D9B0C7}" type="pres">
      <dgm:prSet presAssocID="{1B3325DF-5104-4527-9AFD-3FFAAAD9CF76}" presName="funnel" presStyleLbl="trAlignAcc1" presStyleIdx="0" presStyleCnt="1"/>
      <dgm:spPr/>
    </dgm:pt>
  </dgm:ptLst>
  <dgm:cxnLst>
    <dgm:cxn modelId="{2D1755A4-58F5-4122-8366-8D41390370D6}" type="presOf" srcId="{C91EAC2D-651C-47FE-998A-B085CF9C83EB}" destId="{BFDC1E88-BB8E-4358-AE35-3B78F20796E4}" srcOrd="0" destOrd="0" presId="urn:microsoft.com/office/officeart/2005/8/layout/funnel1"/>
    <dgm:cxn modelId="{D831D945-6265-44EB-9569-95126199A549}" type="presOf" srcId="{AFCA096C-AB89-40ED-91EA-3FB5A92687DD}" destId="{BEE9FDE2-DCA8-4CA7-A1B9-6A4F9D634072}" srcOrd="0" destOrd="0" presId="urn:microsoft.com/office/officeart/2005/8/layout/funnel1"/>
    <dgm:cxn modelId="{800C95B1-6E89-480F-818A-53035117D691}" srcId="{1B3325DF-5104-4527-9AFD-3FFAAAD9CF76}" destId="{48547379-C4A0-40BF-AB17-335D1D3AC038}" srcOrd="1" destOrd="0" parTransId="{C1648A75-AB68-4FF7-A701-8E8645CD751D}" sibTransId="{F1B5F784-9ED8-4882-BED7-6CED4C96E461}"/>
    <dgm:cxn modelId="{E8CF5599-B793-4FCA-85DD-3FDE923CA713}" srcId="{1B3325DF-5104-4527-9AFD-3FFAAAD9CF76}" destId="{C91EAC2D-651C-47FE-998A-B085CF9C83EB}" srcOrd="0" destOrd="0" parTransId="{21A582E4-3C42-488F-BED4-E47B190E8BC0}" sibTransId="{12ABF547-D28A-4EE4-A9DF-AB00BB3C21E4}"/>
    <dgm:cxn modelId="{87F0B6B9-3783-4186-BF17-8FADA808896D}" type="presOf" srcId="{48547379-C4A0-40BF-AB17-335D1D3AC038}" destId="{F355B35C-0B2F-4870-98E9-E1B963AC0974}" srcOrd="0" destOrd="0" presId="urn:microsoft.com/office/officeart/2005/8/layout/funnel1"/>
    <dgm:cxn modelId="{32518708-5AD9-44CA-A82D-570CADA16956}" type="presOf" srcId="{1B3325DF-5104-4527-9AFD-3FFAAAD9CF76}" destId="{60D6A39E-E063-46BB-A953-8EBE651EB75C}" srcOrd="0" destOrd="0" presId="urn:microsoft.com/office/officeart/2005/8/layout/funnel1"/>
    <dgm:cxn modelId="{95DEB970-C8BA-4A66-9D44-52C8C48792D5}" type="presOf" srcId="{7F092CE6-B448-47E6-BD61-DC37A1909533}" destId="{B5EFE8D2-3CB5-42D0-A508-C7A98AA2A83E}" srcOrd="0" destOrd="0" presId="urn:microsoft.com/office/officeart/2005/8/layout/funnel1"/>
    <dgm:cxn modelId="{2163E2CD-FBA6-4D0B-97E7-8FA93E263E57}" srcId="{1B3325DF-5104-4527-9AFD-3FFAAAD9CF76}" destId="{AFCA096C-AB89-40ED-91EA-3FB5A92687DD}" srcOrd="3" destOrd="0" parTransId="{FBA84135-952C-4DE4-8382-420845767F5E}" sibTransId="{604A043C-984A-4062-8417-C7A65FF05FEB}"/>
    <dgm:cxn modelId="{FCC7CF04-47E9-47FC-9E5B-DED04250534F}" srcId="{1B3325DF-5104-4527-9AFD-3FFAAAD9CF76}" destId="{7F092CE6-B448-47E6-BD61-DC37A1909533}" srcOrd="2" destOrd="0" parTransId="{A0EF21B8-AF9C-4AAC-97A9-1852EDA7EB73}" sibTransId="{0D794DD9-6AA3-499E-9C95-E8ACDEFC6F84}"/>
    <dgm:cxn modelId="{CA5284E5-904C-48AB-A856-A49E34086C6E}" type="presParOf" srcId="{60D6A39E-E063-46BB-A953-8EBE651EB75C}" destId="{67CA5F41-7DFB-418E-A303-F07F63BCD783}" srcOrd="0" destOrd="0" presId="urn:microsoft.com/office/officeart/2005/8/layout/funnel1"/>
    <dgm:cxn modelId="{BC30FB51-FDED-45BA-B8CE-350976543FC4}" type="presParOf" srcId="{60D6A39E-E063-46BB-A953-8EBE651EB75C}" destId="{4948F314-3405-4389-84DE-1E89B0D11A83}" srcOrd="1" destOrd="0" presId="urn:microsoft.com/office/officeart/2005/8/layout/funnel1"/>
    <dgm:cxn modelId="{49999CD3-C3F3-4936-A464-6E5646543CD4}" type="presParOf" srcId="{60D6A39E-E063-46BB-A953-8EBE651EB75C}" destId="{BEE9FDE2-DCA8-4CA7-A1B9-6A4F9D634072}" srcOrd="2" destOrd="0" presId="urn:microsoft.com/office/officeart/2005/8/layout/funnel1"/>
    <dgm:cxn modelId="{E1DE3D0E-2A71-4A3F-A0AD-01B018BF4072}" type="presParOf" srcId="{60D6A39E-E063-46BB-A953-8EBE651EB75C}" destId="{B5EFE8D2-3CB5-42D0-A508-C7A98AA2A83E}" srcOrd="3" destOrd="0" presId="urn:microsoft.com/office/officeart/2005/8/layout/funnel1"/>
    <dgm:cxn modelId="{1AF67E30-1F1B-46BA-B744-13CBE8243EA6}" type="presParOf" srcId="{60D6A39E-E063-46BB-A953-8EBE651EB75C}" destId="{F355B35C-0B2F-4870-98E9-E1B963AC0974}" srcOrd="4" destOrd="0" presId="urn:microsoft.com/office/officeart/2005/8/layout/funnel1"/>
    <dgm:cxn modelId="{FA917E2C-F0E2-47CF-A947-C307C127797C}" type="presParOf" srcId="{60D6A39E-E063-46BB-A953-8EBE651EB75C}" destId="{BFDC1E88-BB8E-4358-AE35-3B78F20796E4}" srcOrd="5" destOrd="0" presId="urn:microsoft.com/office/officeart/2005/8/layout/funnel1"/>
    <dgm:cxn modelId="{0BD4C835-5F1F-48E0-85BF-3AA60CFA4344}" type="presParOf" srcId="{60D6A39E-E063-46BB-A953-8EBE651EB75C}" destId="{6DA9B94C-4355-4C98-A61A-EFF247D9B0C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C8086-2D9F-4D43-8405-FFA5076BB36C}">
      <dsp:nvSpPr>
        <dsp:cNvPr id="0" name=""/>
        <dsp:cNvSpPr/>
      </dsp:nvSpPr>
      <dsp:spPr>
        <a:xfrm rot="16200000">
          <a:off x="-723057" y="724051"/>
          <a:ext cx="4033837" cy="258573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3601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Beginning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Benchmark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Hypotheses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Insight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Compatibility</a:t>
          </a:r>
          <a:endParaRPr lang="en-US" sz="2300" kern="1200" dirty="0"/>
        </a:p>
      </dsp:txBody>
      <dsp:txXfrm rot="16200000">
        <a:off x="-723057" y="724051"/>
        <a:ext cx="4033837" cy="2585733"/>
      </dsp:txXfrm>
    </dsp:sp>
    <dsp:sp modelId="{40CD1554-BECA-4FCA-B8FA-D7FC2020FB75}">
      <dsp:nvSpPr>
        <dsp:cNvPr id="0" name=""/>
        <dsp:cNvSpPr/>
      </dsp:nvSpPr>
      <dsp:spPr>
        <a:xfrm rot="16200000">
          <a:off x="2056606" y="724051"/>
          <a:ext cx="4033837" cy="258573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3601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During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Insight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Progress Check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Process Check</a:t>
          </a:r>
          <a:endParaRPr lang="en-US" sz="2300" kern="1200" dirty="0"/>
        </a:p>
      </dsp:txBody>
      <dsp:txXfrm rot="16200000">
        <a:off x="2056606" y="724051"/>
        <a:ext cx="4033837" cy="2585733"/>
      </dsp:txXfrm>
    </dsp:sp>
    <dsp:sp modelId="{DEDB4D72-04F2-42CD-A8B9-6E2B6D1E996B}">
      <dsp:nvSpPr>
        <dsp:cNvPr id="0" name=""/>
        <dsp:cNvSpPr/>
      </dsp:nvSpPr>
      <dsp:spPr>
        <a:xfrm rot="16200000">
          <a:off x="4836270" y="724051"/>
          <a:ext cx="4033837" cy="258573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3601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End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Development success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Process success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</dsp:txBody>
      <dsp:txXfrm rot="16200000">
        <a:off x="4836270" y="724051"/>
        <a:ext cx="4033837" cy="25857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C9B66-BCC8-4BEC-A14F-12C9DF452AAD}">
      <dsp:nvSpPr>
        <dsp:cNvPr id="0" name=""/>
        <dsp:cNvSpPr/>
      </dsp:nvSpPr>
      <dsp:spPr>
        <a:xfrm>
          <a:off x="1078518" y="2013162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Formulation</a:t>
          </a:r>
          <a:endParaRPr lang="en-US" sz="1700" kern="1200" dirty="0"/>
        </a:p>
      </dsp:txBody>
      <dsp:txXfrm>
        <a:off x="1078518" y="2013162"/>
        <a:ext cx="1165811" cy="582905"/>
      </dsp:txXfrm>
    </dsp:sp>
    <dsp:sp modelId="{D526DD4F-84A4-4903-BD61-07DAB131C4D7}">
      <dsp:nvSpPr>
        <dsp:cNvPr id="0" name=""/>
        <dsp:cNvSpPr/>
      </dsp:nvSpPr>
      <dsp:spPr>
        <a:xfrm rot="17692822">
          <a:off x="1923300" y="1790477"/>
          <a:ext cx="110838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08383" y="1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692822">
        <a:off x="2449782" y="1774149"/>
        <a:ext cx="55419" cy="55419"/>
      </dsp:txXfrm>
    </dsp:sp>
    <dsp:sp modelId="{FA632AC8-1FBD-474A-BE68-34E4DDB65295}">
      <dsp:nvSpPr>
        <dsp:cNvPr id="0" name=""/>
        <dsp:cNvSpPr/>
      </dsp:nvSpPr>
      <dsp:spPr>
        <a:xfrm>
          <a:off x="2710654" y="1007650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Internal</a:t>
          </a:r>
          <a:endParaRPr lang="en-US" sz="1700" kern="1200" dirty="0"/>
        </a:p>
      </dsp:txBody>
      <dsp:txXfrm>
        <a:off x="2710654" y="1007650"/>
        <a:ext cx="1165811" cy="582905"/>
      </dsp:txXfrm>
    </dsp:sp>
    <dsp:sp modelId="{517C65D5-6605-4B0F-9E5C-5B7034469E81}">
      <dsp:nvSpPr>
        <dsp:cNvPr id="0" name=""/>
        <dsp:cNvSpPr/>
      </dsp:nvSpPr>
      <dsp:spPr>
        <a:xfrm rot="18289469">
          <a:off x="3701333" y="952550"/>
          <a:ext cx="81658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658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4089213" y="943517"/>
        <a:ext cx="40829" cy="40829"/>
      </dsp:txXfrm>
    </dsp:sp>
    <dsp:sp modelId="{04502C49-6B06-4293-9999-AEC75D1E3D38}">
      <dsp:nvSpPr>
        <dsp:cNvPr id="0" name=""/>
        <dsp:cNvSpPr/>
      </dsp:nvSpPr>
      <dsp:spPr>
        <a:xfrm>
          <a:off x="4342790" y="337308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Trait</a:t>
          </a:r>
          <a:endParaRPr lang="en-US" sz="1700" kern="1200" dirty="0"/>
        </a:p>
      </dsp:txBody>
      <dsp:txXfrm>
        <a:off x="4342790" y="337308"/>
        <a:ext cx="1165811" cy="582905"/>
      </dsp:txXfrm>
    </dsp:sp>
    <dsp:sp modelId="{C76868E5-231E-44B2-A1D9-3FFF78721B35}">
      <dsp:nvSpPr>
        <dsp:cNvPr id="0" name=""/>
        <dsp:cNvSpPr/>
      </dsp:nvSpPr>
      <dsp:spPr>
        <a:xfrm rot="19457599">
          <a:off x="5454623" y="449794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727406" y="446819"/>
        <a:ext cx="28714" cy="28714"/>
      </dsp:txXfrm>
    </dsp:sp>
    <dsp:sp modelId="{3D5D8FE5-DA1C-4FD8-BCEF-0FAE2E9FBE88}">
      <dsp:nvSpPr>
        <dsp:cNvPr id="0" name=""/>
        <dsp:cNvSpPr/>
      </dsp:nvSpPr>
      <dsp:spPr>
        <a:xfrm>
          <a:off x="5974926" y="2138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Personality</a:t>
          </a:r>
          <a:endParaRPr lang="en-US" sz="1700" kern="1200" dirty="0"/>
        </a:p>
      </dsp:txBody>
      <dsp:txXfrm>
        <a:off x="5974926" y="2138"/>
        <a:ext cx="1165811" cy="582905"/>
      </dsp:txXfrm>
    </dsp:sp>
    <dsp:sp modelId="{11AABA4F-24F1-4BCE-9986-6EE7B8EA254D}">
      <dsp:nvSpPr>
        <dsp:cNvPr id="0" name=""/>
        <dsp:cNvSpPr/>
      </dsp:nvSpPr>
      <dsp:spPr>
        <a:xfrm rot="2142401">
          <a:off x="5454623" y="784965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727406" y="781990"/>
        <a:ext cx="28714" cy="28714"/>
      </dsp:txXfrm>
    </dsp:sp>
    <dsp:sp modelId="{1BE8A25A-EC0A-49F9-AEDC-54F70329001B}">
      <dsp:nvSpPr>
        <dsp:cNvPr id="0" name=""/>
        <dsp:cNvSpPr/>
      </dsp:nvSpPr>
      <dsp:spPr>
        <a:xfrm>
          <a:off x="5974926" y="672479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Values</a:t>
          </a:r>
          <a:endParaRPr lang="en-US" sz="1700" kern="1200" dirty="0"/>
        </a:p>
      </dsp:txBody>
      <dsp:txXfrm>
        <a:off x="5974926" y="672479"/>
        <a:ext cx="1165811" cy="582905"/>
      </dsp:txXfrm>
    </dsp:sp>
    <dsp:sp modelId="{0934479A-753D-43BD-9E40-C0227175B050}">
      <dsp:nvSpPr>
        <dsp:cNvPr id="0" name=""/>
        <dsp:cNvSpPr/>
      </dsp:nvSpPr>
      <dsp:spPr>
        <a:xfrm rot="3310531">
          <a:off x="3701333" y="1622892"/>
          <a:ext cx="81658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658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4089213" y="1613859"/>
        <a:ext cx="40829" cy="40829"/>
      </dsp:txXfrm>
    </dsp:sp>
    <dsp:sp modelId="{8E5330A0-0778-43F9-B813-D799B442BBEB}">
      <dsp:nvSpPr>
        <dsp:cNvPr id="0" name=""/>
        <dsp:cNvSpPr/>
      </dsp:nvSpPr>
      <dsp:spPr>
        <a:xfrm>
          <a:off x="4342790" y="1677991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State</a:t>
          </a:r>
          <a:endParaRPr lang="en-US" sz="1700" kern="1200" dirty="0"/>
        </a:p>
      </dsp:txBody>
      <dsp:txXfrm>
        <a:off x="4342790" y="1677991"/>
        <a:ext cx="1165811" cy="582905"/>
      </dsp:txXfrm>
    </dsp:sp>
    <dsp:sp modelId="{B66EC200-F33E-4830-823A-CC85E24DEEA0}">
      <dsp:nvSpPr>
        <dsp:cNvPr id="0" name=""/>
        <dsp:cNvSpPr/>
      </dsp:nvSpPr>
      <dsp:spPr>
        <a:xfrm rot="19457599">
          <a:off x="5454623" y="1790477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727406" y="1787502"/>
        <a:ext cx="28714" cy="28714"/>
      </dsp:txXfrm>
    </dsp:sp>
    <dsp:sp modelId="{6C203CC4-B9A9-43C6-BED1-36EDCE20C5DA}">
      <dsp:nvSpPr>
        <dsp:cNvPr id="0" name=""/>
        <dsp:cNvSpPr/>
      </dsp:nvSpPr>
      <dsp:spPr>
        <a:xfrm>
          <a:off x="5974926" y="1342821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Stress</a:t>
          </a:r>
          <a:endParaRPr lang="en-US" sz="1700" kern="1200" dirty="0"/>
        </a:p>
      </dsp:txBody>
      <dsp:txXfrm>
        <a:off x="5974926" y="1342821"/>
        <a:ext cx="1165811" cy="582905"/>
      </dsp:txXfrm>
    </dsp:sp>
    <dsp:sp modelId="{1F4B6D04-EC89-440E-A3E5-93EB1DE87FD9}">
      <dsp:nvSpPr>
        <dsp:cNvPr id="0" name=""/>
        <dsp:cNvSpPr/>
      </dsp:nvSpPr>
      <dsp:spPr>
        <a:xfrm rot="2142401">
          <a:off x="5454623" y="2125648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727406" y="2122673"/>
        <a:ext cx="28714" cy="28714"/>
      </dsp:txXfrm>
    </dsp:sp>
    <dsp:sp modelId="{2C456AC0-90CD-4ABC-BC82-5B3C3A96CCF3}">
      <dsp:nvSpPr>
        <dsp:cNvPr id="0" name=""/>
        <dsp:cNvSpPr/>
      </dsp:nvSpPr>
      <dsp:spPr>
        <a:xfrm>
          <a:off x="5974926" y="2013162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Engagement</a:t>
          </a:r>
          <a:endParaRPr lang="en-US" sz="1700" kern="1200" dirty="0"/>
        </a:p>
      </dsp:txBody>
      <dsp:txXfrm>
        <a:off x="5974926" y="2013162"/>
        <a:ext cx="1165811" cy="582905"/>
      </dsp:txXfrm>
    </dsp:sp>
    <dsp:sp modelId="{2464CCA7-3C23-4820-863C-418457931939}">
      <dsp:nvSpPr>
        <dsp:cNvPr id="0" name=""/>
        <dsp:cNvSpPr/>
      </dsp:nvSpPr>
      <dsp:spPr>
        <a:xfrm rot="3907178">
          <a:off x="1923300" y="2795989"/>
          <a:ext cx="110838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08383" y="1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907178">
        <a:off x="2449782" y="2779662"/>
        <a:ext cx="55419" cy="55419"/>
      </dsp:txXfrm>
    </dsp:sp>
    <dsp:sp modelId="{D0A8B7E5-5CEE-4AD8-92BB-244E9A00EA8F}">
      <dsp:nvSpPr>
        <dsp:cNvPr id="0" name=""/>
        <dsp:cNvSpPr/>
      </dsp:nvSpPr>
      <dsp:spPr>
        <a:xfrm>
          <a:off x="2710654" y="3018674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External</a:t>
          </a:r>
          <a:endParaRPr lang="en-US" sz="1700" kern="1200" dirty="0"/>
        </a:p>
      </dsp:txBody>
      <dsp:txXfrm>
        <a:off x="2710654" y="3018674"/>
        <a:ext cx="1165811" cy="582905"/>
      </dsp:txXfrm>
    </dsp:sp>
    <dsp:sp modelId="{DC642D40-FB78-4D82-B83E-BED73860AC17}">
      <dsp:nvSpPr>
        <dsp:cNvPr id="0" name=""/>
        <dsp:cNvSpPr/>
      </dsp:nvSpPr>
      <dsp:spPr>
        <a:xfrm rot="18289469">
          <a:off x="3701333" y="2963575"/>
          <a:ext cx="81658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658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4089213" y="2954542"/>
        <a:ext cx="40829" cy="40829"/>
      </dsp:txXfrm>
    </dsp:sp>
    <dsp:sp modelId="{BE8D5488-564D-42FD-889C-11B6A77AB245}">
      <dsp:nvSpPr>
        <dsp:cNvPr id="0" name=""/>
        <dsp:cNvSpPr/>
      </dsp:nvSpPr>
      <dsp:spPr>
        <a:xfrm>
          <a:off x="4342790" y="2348333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360° </a:t>
          </a:r>
        </a:p>
      </dsp:txBody>
      <dsp:txXfrm>
        <a:off x="4342790" y="2348333"/>
        <a:ext cx="1165811" cy="582905"/>
      </dsp:txXfrm>
    </dsp:sp>
    <dsp:sp modelId="{171EC19D-51A8-44BE-8B3D-3887240AEC91}">
      <dsp:nvSpPr>
        <dsp:cNvPr id="0" name=""/>
        <dsp:cNvSpPr/>
      </dsp:nvSpPr>
      <dsp:spPr>
        <a:xfrm>
          <a:off x="3876465" y="3298745"/>
          <a:ext cx="46632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66324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7969" y="3298469"/>
        <a:ext cx="23316" cy="23316"/>
      </dsp:txXfrm>
    </dsp:sp>
    <dsp:sp modelId="{8FFD9016-8C96-4514-888C-54FFF2CBE834}">
      <dsp:nvSpPr>
        <dsp:cNvPr id="0" name=""/>
        <dsp:cNvSpPr/>
      </dsp:nvSpPr>
      <dsp:spPr>
        <a:xfrm>
          <a:off x="4342790" y="3018674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Interview</a:t>
          </a:r>
        </a:p>
      </dsp:txBody>
      <dsp:txXfrm>
        <a:off x="4342790" y="3018674"/>
        <a:ext cx="1165811" cy="582905"/>
      </dsp:txXfrm>
    </dsp:sp>
    <dsp:sp modelId="{2D9EEEE4-912F-4A4A-9717-A7E401D0B584}">
      <dsp:nvSpPr>
        <dsp:cNvPr id="0" name=""/>
        <dsp:cNvSpPr/>
      </dsp:nvSpPr>
      <dsp:spPr>
        <a:xfrm rot="3310531">
          <a:off x="3701333" y="3633916"/>
          <a:ext cx="81658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6588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4089213" y="3624883"/>
        <a:ext cx="40829" cy="40829"/>
      </dsp:txXfrm>
    </dsp:sp>
    <dsp:sp modelId="{82FDC69D-5D24-43EF-8532-A7E47CF6E385}">
      <dsp:nvSpPr>
        <dsp:cNvPr id="0" name=""/>
        <dsp:cNvSpPr/>
      </dsp:nvSpPr>
      <dsp:spPr>
        <a:xfrm>
          <a:off x="4342790" y="3689016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Metrics</a:t>
          </a:r>
        </a:p>
      </dsp:txBody>
      <dsp:txXfrm>
        <a:off x="4342790" y="3689016"/>
        <a:ext cx="1165811" cy="582905"/>
      </dsp:txXfrm>
    </dsp:sp>
    <dsp:sp modelId="{1F7AFD9D-E213-4B3C-AF62-DB0F2B36EF1A}">
      <dsp:nvSpPr>
        <dsp:cNvPr id="0" name=""/>
        <dsp:cNvSpPr/>
      </dsp:nvSpPr>
      <dsp:spPr>
        <a:xfrm rot="19457599">
          <a:off x="5454623" y="3801502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727406" y="3798526"/>
        <a:ext cx="28714" cy="28714"/>
      </dsp:txXfrm>
    </dsp:sp>
    <dsp:sp modelId="{A39061E8-194B-4AFB-AB6D-23B321C37AE1}">
      <dsp:nvSpPr>
        <dsp:cNvPr id="0" name=""/>
        <dsp:cNvSpPr/>
      </dsp:nvSpPr>
      <dsp:spPr>
        <a:xfrm>
          <a:off x="5974926" y="3353845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Sales trends</a:t>
          </a:r>
        </a:p>
      </dsp:txBody>
      <dsp:txXfrm>
        <a:off x="5974926" y="3353845"/>
        <a:ext cx="1165811" cy="582905"/>
      </dsp:txXfrm>
    </dsp:sp>
    <dsp:sp modelId="{77F0D223-F0BF-41BB-A9D1-C310F5F79A2E}">
      <dsp:nvSpPr>
        <dsp:cNvPr id="0" name=""/>
        <dsp:cNvSpPr/>
      </dsp:nvSpPr>
      <dsp:spPr>
        <a:xfrm rot="2142401">
          <a:off x="5454623" y="4136672"/>
          <a:ext cx="57428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4280" y="11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727406" y="4133697"/>
        <a:ext cx="28714" cy="28714"/>
      </dsp:txXfrm>
    </dsp:sp>
    <dsp:sp modelId="{CE27648F-CBD4-4ADD-8CBF-52A9BA16938F}">
      <dsp:nvSpPr>
        <dsp:cNvPr id="0" name=""/>
        <dsp:cNvSpPr/>
      </dsp:nvSpPr>
      <dsp:spPr>
        <a:xfrm>
          <a:off x="5974926" y="4024187"/>
          <a:ext cx="1165811" cy="5829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Survey outcomes</a:t>
          </a:r>
        </a:p>
      </dsp:txBody>
      <dsp:txXfrm>
        <a:off x="5974926" y="4024187"/>
        <a:ext cx="1165811" cy="58290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C9B66-BCC8-4BEC-A14F-12C9DF452AAD}">
      <dsp:nvSpPr>
        <dsp:cNvPr id="0" name=""/>
        <dsp:cNvSpPr/>
      </dsp:nvSpPr>
      <dsp:spPr>
        <a:xfrm>
          <a:off x="1603660" y="1871596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Reflection</a:t>
          </a:r>
          <a:endParaRPr lang="en-US" sz="2000" kern="1200" dirty="0"/>
        </a:p>
      </dsp:txBody>
      <dsp:txXfrm>
        <a:off x="1603660" y="1871596"/>
        <a:ext cx="1299928" cy="649964"/>
      </dsp:txXfrm>
    </dsp:sp>
    <dsp:sp modelId="{517C65D5-6605-4B0F-9E5C-5B7034469E81}">
      <dsp:nvSpPr>
        <dsp:cNvPr id="0" name=""/>
        <dsp:cNvSpPr/>
      </dsp:nvSpPr>
      <dsp:spPr>
        <a:xfrm rot="17350740">
          <a:off x="2372191" y="1435804"/>
          <a:ext cx="15827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82766" y="1331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350740">
        <a:off x="3124005" y="1409550"/>
        <a:ext cx="79138" cy="79138"/>
      </dsp:txXfrm>
    </dsp:sp>
    <dsp:sp modelId="{04502C49-6B06-4293-9999-AEC75D1E3D38}">
      <dsp:nvSpPr>
        <dsp:cNvPr id="0" name=""/>
        <dsp:cNvSpPr/>
      </dsp:nvSpPr>
      <dsp:spPr>
        <a:xfrm>
          <a:off x="3423560" y="376678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Coaching Process</a:t>
          </a:r>
          <a:endParaRPr lang="en-US" sz="2000" kern="1200" dirty="0"/>
        </a:p>
      </dsp:txBody>
      <dsp:txXfrm>
        <a:off x="3423560" y="376678"/>
        <a:ext cx="1299928" cy="649964"/>
      </dsp:txXfrm>
    </dsp:sp>
    <dsp:sp modelId="{C76868E5-231E-44B2-A1D9-3FFF78721B35}">
      <dsp:nvSpPr>
        <dsp:cNvPr id="0" name=""/>
        <dsp:cNvSpPr/>
      </dsp:nvSpPr>
      <dsp:spPr>
        <a:xfrm rot="19457599">
          <a:off x="4663301" y="501480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967466" y="498787"/>
        <a:ext cx="32017" cy="32017"/>
      </dsp:txXfrm>
    </dsp:sp>
    <dsp:sp modelId="{3D5D8FE5-DA1C-4FD8-BCEF-0FAE2E9FBE88}">
      <dsp:nvSpPr>
        <dsp:cNvPr id="0" name=""/>
        <dsp:cNvSpPr/>
      </dsp:nvSpPr>
      <dsp:spPr>
        <a:xfrm>
          <a:off x="5243460" y="2949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Client</a:t>
          </a:r>
          <a:endParaRPr lang="en-US" sz="2000" kern="1200" dirty="0"/>
        </a:p>
      </dsp:txBody>
      <dsp:txXfrm>
        <a:off x="5243460" y="2949"/>
        <a:ext cx="1299928" cy="649964"/>
      </dsp:txXfrm>
    </dsp:sp>
    <dsp:sp modelId="{20D3C205-3F41-4669-9C3D-BFA1C890CF6D}">
      <dsp:nvSpPr>
        <dsp:cNvPr id="0" name=""/>
        <dsp:cNvSpPr/>
      </dsp:nvSpPr>
      <dsp:spPr>
        <a:xfrm rot="2142401">
          <a:off x="4663301" y="875210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967466" y="872517"/>
        <a:ext cx="32017" cy="32017"/>
      </dsp:txXfrm>
    </dsp:sp>
    <dsp:sp modelId="{0D9E9D05-E5A2-4F88-B8A1-D2ABC64DC239}">
      <dsp:nvSpPr>
        <dsp:cNvPr id="0" name=""/>
        <dsp:cNvSpPr/>
      </dsp:nvSpPr>
      <dsp:spPr>
        <a:xfrm>
          <a:off x="5243460" y="750408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Coach</a:t>
          </a:r>
          <a:endParaRPr lang="en-US" sz="2000" kern="1200" dirty="0"/>
        </a:p>
      </dsp:txBody>
      <dsp:txXfrm>
        <a:off x="5243460" y="750408"/>
        <a:ext cx="1299928" cy="649964"/>
      </dsp:txXfrm>
    </dsp:sp>
    <dsp:sp modelId="{2464CCA7-3C23-4820-863C-418457931939}">
      <dsp:nvSpPr>
        <dsp:cNvPr id="0" name=""/>
        <dsp:cNvSpPr/>
      </dsp:nvSpPr>
      <dsp:spPr>
        <a:xfrm>
          <a:off x="2903589" y="2183263"/>
          <a:ext cx="51997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19971" y="1331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50575" y="2183579"/>
        <a:ext cx="25998" cy="25998"/>
      </dsp:txXfrm>
    </dsp:sp>
    <dsp:sp modelId="{D0A8B7E5-5CEE-4AD8-92BB-244E9A00EA8F}">
      <dsp:nvSpPr>
        <dsp:cNvPr id="0" name=""/>
        <dsp:cNvSpPr/>
      </dsp:nvSpPr>
      <dsp:spPr>
        <a:xfrm>
          <a:off x="3423560" y="1871596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Content</a:t>
          </a:r>
          <a:endParaRPr lang="en-US" sz="2000" kern="1200" dirty="0"/>
        </a:p>
      </dsp:txBody>
      <dsp:txXfrm>
        <a:off x="3423560" y="1871596"/>
        <a:ext cx="1299928" cy="649964"/>
      </dsp:txXfrm>
    </dsp:sp>
    <dsp:sp modelId="{DC642D40-FB78-4D82-B83E-BED73860AC17}">
      <dsp:nvSpPr>
        <dsp:cNvPr id="0" name=""/>
        <dsp:cNvSpPr/>
      </dsp:nvSpPr>
      <dsp:spPr>
        <a:xfrm rot="19457599">
          <a:off x="4663301" y="1996398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967466" y="1993705"/>
        <a:ext cx="32017" cy="32017"/>
      </dsp:txXfrm>
    </dsp:sp>
    <dsp:sp modelId="{BE8D5488-564D-42FD-889C-11B6A77AB245}">
      <dsp:nvSpPr>
        <dsp:cNvPr id="0" name=""/>
        <dsp:cNvSpPr/>
      </dsp:nvSpPr>
      <dsp:spPr>
        <a:xfrm>
          <a:off x="5243460" y="1497867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Progress on Objectives </a:t>
          </a:r>
        </a:p>
      </dsp:txBody>
      <dsp:txXfrm>
        <a:off x="5243460" y="1497867"/>
        <a:ext cx="1299928" cy="649964"/>
      </dsp:txXfrm>
    </dsp:sp>
    <dsp:sp modelId="{CFA77EBC-B28C-4D24-97EC-F7DE53BA6316}">
      <dsp:nvSpPr>
        <dsp:cNvPr id="0" name=""/>
        <dsp:cNvSpPr/>
      </dsp:nvSpPr>
      <dsp:spPr>
        <a:xfrm rot="2142401">
          <a:off x="4663301" y="2370128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967466" y="2367435"/>
        <a:ext cx="32017" cy="32017"/>
      </dsp:txXfrm>
    </dsp:sp>
    <dsp:sp modelId="{9189DDCC-F145-4D73-973E-3999354C6E46}">
      <dsp:nvSpPr>
        <dsp:cNvPr id="0" name=""/>
        <dsp:cNvSpPr/>
      </dsp:nvSpPr>
      <dsp:spPr>
        <a:xfrm>
          <a:off x="5243460" y="2245326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 learning</a:t>
          </a:r>
        </a:p>
      </dsp:txBody>
      <dsp:txXfrm>
        <a:off x="5243460" y="2245326"/>
        <a:ext cx="1299928" cy="649964"/>
      </dsp:txXfrm>
    </dsp:sp>
    <dsp:sp modelId="{FED6C819-7548-4012-AB44-6F48B52E549F}">
      <dsp:nvSpPr>
        <dsp:cNvPr id="0" name=""/>
        <dsp:cNvSpPr/>
      </dsp:nvSpPr>
      <dsp:spPr>
        <a:xfrm rot="4249260">
          <a:off x="2372191" y="2930722"/>
          <a:ext cx="15827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82766" y="1331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249260">
        <a:off x="3124005" y="2904468"/>
        <a:ext cx="79138" cy="79138"/>
      </dsp:txXfrm>
    </dsp:sp>
    <dsp:sp modelId="{A8C634B6-CAE6-4AE8-A910-AEDF1DA28784}">
      <dsp:nvSpPr>
        <dsp:cNvPr id="0" name=""/>
        <dsp:cNvSpPr/>
      </dsp:nvSpPr>
      <dsp:spPr>
        <a:xfrm>
          <a:off x="3423560" y="3366514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Internal</a:t>
          </a:r>
          <a:endParaRPr lang="en-US" sz="2000" kern="1200" dirty="0" smtClean="0"/>
        </a:p>
      </dsp:txBody>
      <dsp:txXfrm>
        <a:off x="3423560" y="3366514"/>
        <a:ext cx="1299928" cy="649964"/>
      </dsp:txXfrm>
    </dsp:sp>
    <dsp:sp modelId="{EF50EBE0-73C4-4B27-A986-08FBEAC0400A}">
      <dsp:nvSpPr>
        <dsp:cNvPr id="0" name=""/>
        <dsp:cNvSpPr/>
      </dsp:nvSpPr>
      <dsp:spPr>
        <a:xfrm rot="19457599">
          <a:off x="4663301" y="3491316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967466" y="3488623"/>
        <a:ext cx="32017" cy="32017"/>
      </dsp:txXfrm>
    </dsp:sp>
    <dsp:sp modelId="{B2D09F96-A0B2-40A5-9722-EC3766950EED}">
      <dsp:nvSpPr>
        <dsp:cNvPr id="0" name=""/>
        <dsp:cNvSpPr/>
      </dsp:nvSpPr>
      <dsp:spPr>
        <a:xfrm>
          <a:off x="5243460" y="2992785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Trait</a:t>
          </a:r>
        </a:p>
      </dsp:txBody>
      <dsp:txXfrm>
        <a:off x="5243460" y="2992785"/>
        <a:ext cx="1299928" cy="649964"/>
      </dsp:txXfrm>
    </dsp:sp>
    <dsp:sp modelId="{123E566E-4432-4AE9-859B-CBD5E2B802F9}">
      <dsp:nvSpPr>
        <dsp:cNvPr id="0" name=""/>
        <dsp:cNvSpPr/>
      </dsp:nvSpPr>
      <dsp:spPr>
        <a:xfrm rot="2142401">
          <a:off x="4663301" y="3865046"/>
          <a:ext cx="64034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40346" y="133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967466" y="3862352"/>
        <a:ext cx="32017" cy="32017"/>
      </dsp:txXfrm>
    </dsp:sp>
    <dsp:sp modelId="{E11060CA-EC19-4C33-9875-994FB1BE02BD}">
      <dsp:nvSpPr>
        <dsp:cNvPr id="0" name=""/>
        <dsp:cNvSpPr/>
      </dsp:nvSpPr>
      <dsp:spPr>
        <a:xfrm>
          <a:off x="5243460" y="3740244"/>
          <a:ext cx="1299928" cy="64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State</a:t>
          </a:r>
        </a:p>
      </dsp:txBody>
      <dsp:txXfrm>
        <a:off x="5243460" y="3740244"/>
        <a:ext cx="1299928" cy="6499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C9B66-BCC8-4BEC-A14F-12C9DF452AAD}">
      <dsp:nvSpPr>
        <dsp:cNvPr id="0" name=""/>
        <dsp:cNvSpPr/>
      </dsp:nvSpPr>
      <dsp:spPr>
        <a:xfrm>
          <a:off x="1184508" y="1359736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Success</a:t>
          </a:r>
          <a:endParaRPr lang="en-US" sz="1600" kern="1200" dirty="0"/>
        </a:p>
      </dsp:txBody>
      <dsp:txXfrm>
        <a:off x="1184508" y="1359736"/>
        <a:ext cx="1111160" cy="555580"/>
      </dsp:txXfrm>
    </dsp:sp>
    <dsp:sp modelId="{517C65D5-6605-4B0F-9E5C-5B7034469E81}">
      <dsp:nvSpPr>
        <dsp:cNvPr id="0" name=""/>
        <dsp:cNvSpPr/>
      </dsp:nvSpPr>
      <dsp:spPr>
        <a:xfrm rot="17590528">
          <a:off x="1953212" y="1107024"/>
          <a:ext cx="11293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29376" y="1138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590528">
        <a:off x="2489666" y="1090172"/>
        <a:ext cx="56468" cy="56468"/>
      </dsp:txXfrm>
    </dsp:sp>
    <dsp:sp modelId="{04502C49-6B06-4293-9999-AEC75D1E3D38}">
      <dsp:nvSpPr>
        <dsp:cNvPr id="0" name=""/>
        <dsp:cNvSpPr/>
      </dsp:nvSpPr>
      <dsp:spPr>
        <a:xfrm>
          <a:off x="2740132" y="321496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Process</a:t>
          </a:r>
          <a:endParaRPr lang="en-US" sz="1600" kern="1200" dirty="0"/>
        </a:p>
      </dsp:txBody>
      <dsp:txXfrm>
        <a:off x="2740132" y="321496"/>
        <a:ext cx="1111160" cy="555580"/>
      </dsp:txXfrm>
    </dsp:sp>
    <dsp:sp modelId="{C76868E5-231E-44B2-A1D9-3FFF78721B35}">
      <dsp:nvSpPr>
        <dsp:cNvPr id="0" name=""/>
        <dsp:cNvSpPr/>
      </dsp:nvSpPr>
      <dsp:spPr>
        <a:xfrm rot="19457599">
          <a:off x="3799845" y="428175"/>
          <a:ext cx="5473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4735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059841" y="425873"/>
        <a:ext cx="27367" cy="27367"/>
      </dsp:txXfrm>
    </dsp:sp>
    <dsp:sp modelId="{3D5D8FE5-DA1C-4FD8-BCEF-0FAE2E9FBE88}">
      <dsp:nvSpPr>
        <dsp:cNvPr id="0" name=""/>
        <dsp:cNvSpPr/>
      </dsp:nvSpPr>
      <dsp:spPr>
        <a:xfrm>
          <a:off x="4295757" y="2037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</a:t>
          </a:r>
          <a:endParaRPr lang="en-US" sz="1600" kern="1200" dirty="0"/>
        </a:p>
      </dsp:txBody>
      <dsp:txXfrm>
        <a:off x="4295757" y="2037"/>
        <a:ext cx="1111160" cy="555580"/>
      </dsp:txXfrm>
    </dsp:sp>
    <dsp:sp modelId="{20D3C205-3F41-4669-9C3D-BFA1C890CF6D}">
      <dsp:nvSpPr>
        <dsp:cNvPr id="0" name=""/>
        <dsp:cNvSpPr/>
      </dsp:nvSpPr>
      <dsp:spPr>
        <a:xfrm rot="2142401">
          <a:off x="3799845" y="747633"/>
          <a:ext cx="5473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4735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059841" y="745331"/>
        <a:ext cx="27367" cy="27367"/>
      </dsp:txXfrm>
    </dsp:sp>
    <dsp:sp modelId="{0D9E9D05-E5A2-4F88-B8A1-D2ABC64DC239}">
      <dsp:nvSpPr>
        <dsp:cNvPr id="0" name=""/>
        <dsp:cNvSpPr/>
      </dsp:nvSpPr>
      <dsp:spPr>
        <a:xfrm>
          <a:off x="4295757" y="640954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Coach</a:t>
          </a:r>
          <a:endParaRPr lang="en-US" sz="1600" kern="1200" dirty="0"/>
        </a:p>
      </dsp:txBody>
      <dsp:txXfrm>
        <a:off x="4295757" y="640954"/>
        <a:ext cx="1111160" cy="555580"/>
      </dsp:txXfrm>
    </dsp:sp>
    <dsp:sp modelId="{FED6C819-7548-4012-AB44-6F48B52E549F}">
      <dsp:nvSpPr>
        <dsp:cNvPr id="0" name=""/>
        <dsp:cNvSpPr/>
      </dsp:nvSpPr>
      <dsp:spPr>
        <a:xfrm rot="4009472">
          <a:off x="1953212" y="2145264"/>
          <a:ext cx="11293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29376" y="1138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009472">
        <a:off x="2489666" y="2128412"/>
        <a:ext cx="56468" cy="56468"/>
      </dsp:txXfrm>
    </dsp:sp>
    <dsp:sp modelId="{A8C634B6-CAE6-4AE8-A910-AEDF1DA28784}">
      <dsp:nvSpPr>
        <dsp:cNvPr id="0" name=""/>
        <dsp:cNvSpPr/>
      </dsp:nvSpPr>
      <dsp:spPr>
        <a:xfrm>
          <a:off x="2740132" y="2397976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Deliverables</a:t>
          </a:r>
        </a:p>
      </dsp:txBody>
      <dsp:txXfrm>
        <a:off x="2740132" y="2397976"/>
        <a:ext cx="1111160" cy="555580"/>
      </dsp:txXfrm>
    </dsp:sp>
    <dsp:sp modelId="{74381CB9-DA1D-43FF-8E7B-9CFFB16E87D5}">
      <dsp:nvSpPr>
        <dsp:cNvPr id="0" name=""/>
        <dsp:cNvSpPr/>
      </dsp:nvSpPr>
      <dsp:spPr>
        <a:xfrm rot="17945813">
          <a:off x="3616528" y="2265061"/>
          <a:ext cx="91399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3993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945813">
        <a:off x="4050675" y="2253593"/>
        <a:ext cx="45699" cy="45699"/>
      </dsp:txXfrm>
    </dsp:sp>
    <dsp:sp modelId="{1F018FBB-8A4E-428D-AFD4-6569AD99D84E}">
      <dsp:nvSpPr>
        <dsp:cNvPr id="0" name=""/>
        <dsp:cNvSpPr/>
      </dsp:nvSpPr>
      <dsp:spPr>
        <a:xfrm>
          <a:off x="4295757" y="1599330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</a:t>
          </a:r>
        </a:p>
      </dsp:txBody>
      <dsp:txXfrm>
        <a:off x="4295757" y="1599330"/>
        <a:ext cx="1111160" cy="555580"/>
      </dsp:txXfrm>
    </dsp:sp>
    <dsp:sp modelId="{D80779D7-F6B2-434E-9C2A-9E52C73229B6}">
      <dsp:nvSpPr>
        <dsp:cNvPr id="0" name=""/>
        <dsp:cNvSpPr/>
      </dsp:nvSpPr>
      <dsp:spPr>
        <a:xfrm rot="19457599">
          <a:off x="5355469" y="1706009"/>
          <a:ext cx="5473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4735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615465" y="1703707"/>
        <a:ext cx="27367" cy="27367"/>
      </dsp:txXfrm>
    </dsp:sp>
    <dsp:sp modelId="{BB54CC27-9C83-48C9-9FE8-54667A320754}">
      <dsp:nvSpPr>
        <dsp:cNvPr id="0" name=""/>
        <dsp:cNvSpPr/>
      </dsp:nvSpPr>
      <dsp:spPr>
        <a:xfrm>
          <a:off x="5851381" y="1279871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Satisfaction</a:t>
          </a:r>
        </a:p>
      </dsp:txBody>
      <dsp:txXfrm>
        <a:off x="5851381" y="1279871"/>
        <a:ext cx="1111160" cy="555580"/>
      </dsp:txXfrm>
    </dsp:sp>
    <dsp:sp modelId="{D17CDBFC-0D08-400E-ACE4-92E3B7D387FE}">
      <dsp:nvSpPr>
        <dsp:cNvPr id="0" name=""/>
        <dsp:cNvSpPr/>
      </dsp:nvSpPr>
      <dsp:spPr>
        <a:xfrm rot="2142401">
          <a:off x="5355469" y="2025467"/>
          <a:ext cx="5473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4735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615465" y="2023165"/>
        <a:ext cx="27367" cy="27367"/>
      </dsp:txXfrm>
    </dsp:sp>
    <dsp:sp modelId="{9D1E9BF7-4840-4863-AC74-A9B8B1AB9116}">
      <dsp:nvSpPr>
        <dsp:cNvPr id="0" name=""/>
        <dsp:cNvSpPr/>
      </dsp:nvSpPr>
      <dsp:spPr>
        <a:xfrm>
          <a:off x="5851381" y="1918788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Change Perception</a:t>
          </a:r>
        </a:p>
      </dsp:txBody>
      <dsp:txXfrm>
        <a:off x="5851381" y="1918788"/>
        <a:ext cx="1111160" cy="555580"/>
      </dsp:txXfrm>
    </dsp:sp>
    <dsp:sp modelId="{82FB8229-0DAC-434A-AB67-866574DFCA77}">
      <dsp:nvSpPr>
        <dsp:cNvPr id="0" name=""/>
        <dsp:cNvSpPr/>
      </dsp:nvSpPr>
      <dsp:spPr>
        <a:xfrm rot="3654187">
          <a:off x="3616528" y="3063708"/>
          <a:ext cx="91399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913993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654187">
        <a:off x="4050675" y="3052240"/>
        <a:ext cx="45699" cy="45699"/>
      </dsp:txXfrm>
    </dsp:sp>
    <dsp:sp modelId="{C02801C8-102E-4474-8D03-96CAA303E153}">
      <dsp:nvSpPr>
        <dsp:cNvPr id="0" name=""/>
        <dsp:cNvSpPr/>
      </dsp:nvSpPr>
      <dsp:spPr>
        <a:xfrm>
          <a:off x="4295757" y="3196623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Sponsor</a:t>
          </a:r>
        </a:p>
      </dsp:txBody>
      <dsp:txXfrm>
        <a:off x="4295757" y="3196623"/>
        <a:ext cx="1111160" cy="555580"/>
      </dsp:txXfrm>
    </dsp:sp>
    <dsp:sp modelId="{123E566E-4432-4AE9-859B-CBD5E2B802F9}">
      <dsp:nvSpPr>
        <dsp:cNvPr id="0" name=""/>
        <dsp:cNvSpPr/>
      </dsp:nvSpPr>
      <dsp:spPr>
        <a:xfrm rot="18289469">
          <a:off x="5239995" y="3143572"/>
          <a:ext cx="77830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78307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5609691" y="3135496"/>
        <a:ext cx="38915" cy="38915"/>
      </dsp:txXfrm>
    </dsp:sp>
    <dsp:sp modelId="{E11060CA-EC19-4C33-9875-994FB1BE02BD}">
      <dsp:nvSpPr>
        <dsp:cNvPr id="0" name=""/>
        <dsp:cNvSpPr/>
      </dsp:nvSpPr>
      <dsp:spPr>
        <a:xfrm>
          <a:off x="5851381" y="2557706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360° </a:t>
          </a:r>
        </a:p>
      </dsp:txBody>
      <dsp:txXfrm>
        <a:off x="5851381" y="2557706"/>
        <a:ext cx="1111160" cy="555580"/>
      </dsp:txXfrm>
    </dsp:sp>
    <dsp:sp modelId="{E31BD44D-5467-480E-B456-EF8929051AB7}">
      <dsp:nvSpPr>
        <dsp:cNvPr id="0" name=""/>
        <dsp:cNvSpPr/>
      </dsp:nvSpPr>
      <dsp:spPr>
        <a:xfrm>
          <a:off x="5406917" y="3463031"/>
          <a:ext cx="44446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44464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8037" y="3463301"/>
        <a:ext cx="22223" cy="22223"/>
      </dsp:txXfrm>
    </dsp:sp>
    <dsp:sp modelId="{37E09D31-89A9-44DE-800A-12587F173E32}">
      <dsp:nvSpPr>
        <dsp:cNvPr id="0" name=""/>
        <dsp:cNvSpPr/>
      </dsp:nvSpPr>
      <dsp:spPr>
        <a:xfrm>
          <a:off x="5851381" y="3196623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Interview</a:t>
          </a:r>
        </a:p>
      </dsp:txBody>
      <dsp:txXfrm>
        <a:off x="5851381" y="3196623"/>
        <a:ext cx="1111160" cy="555580"/>
      </dsp:txXfrm>
    </dsp:sp>
    <dsp:sp modelId="{991AE3B1-92DB-4216-85E8-6D6CC4249473}">
      <dsp:nvSpPr>
        <dsp:cNvPr id="0" name=""/>
        <dsp:cNvSpPr/>
      </dsp:nvSpPr>
      <dsp:spPr>
        <a:xfrm rot="3310531">
          <a:off x="5239995" y="3782489"/>
          <a:ext cx="77830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78307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5609691" y="3774413"/>
        <a:ext cx="38915" cy="38915"/>
      </dsp:txXfrm>
    </dsp:sp>
    <dsp:sp modelId="{AF4B54BA-1F6A-4087-95DF-228ABBABAB46}">
      <dsp:nvSpPr>
        <dsp:cNvPr id="0" name=""/>
        <dsp:cNvSpPr/>
      </dsp:nvSpPr>
      <dsp:spPr>
        <a:xfrm>
          <a:off x="5851381" y="3835540"/>
          <a:ext cx="1111160" cy="555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Metrics</a:t>
          </a:r>
        </a:p>
      </dsp:txBody>
      <dsp:txXfrm>
        <a:off x="5851381" y="3835540"/>
        <a:ext cx="1111160" cy="5555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CA5F41-7DFB-418E-A303-F07F63BCD783}">
      <dsp:nvSpPr>
        <dsp:cNvPr id="0" name=""/>
        <dsp:cNvSpPr/>
      </dsp:nvSpPr>
      <dsp:spPr>
        <a:xfrm>
          <a:off x="1885011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8F314-3405-4389-84DE-1E89B0D11A83}">
      <dsp:nvSpPr>
        <dsp:cNvPr id="0" name=""/>
        <dsp:cNvSpPr/>
      </dsp:nvSpPr>
      <dsp:spPr>
        <a:xfrm>
          <a:off x="3210892" y="2951479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9FDE2-DCA8-4CA7-A1B9-6A4F9D634072}">
      <dsp:nvSpPr>
        <dsp:cNvPr id="0" name=""/>
        <dsp:cNvSpPr/>
      </dsp:nvSpPr>
      <dsp:spPr>
        <a:xfrm>
          <a:off x="864089" y="3301999"/>
          <a:ext cx="5328605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864089" y="3301999"/>
        <a:ext cx="5328605" cy="762000"/>
      </dsp:txXfrm>
    </dsp:sp>
    <dsp:sp modelId="{B5EFE8D2-3CB5-42D0-A508-C7A98AA2A83E}">
      <dsp:nvSpPr>
        <dsp:cNvPr id="0" name=""/>
        <dsp:cNvSpPr/>
      </dsp:nvSpPr>
      <dsp:spPr>
        <a:xfrm>
          <a:off x="3076272" y="1390904"/>
          <a:ext cx="1143000" cy="1143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Inexperience</a:t>
          </a:r>
          <a:endParaRPr lang="en-US" sz="1000" kern="1200" dirty="0"/>
        </a:p>
      </dsp:txBody>
      <dsp:txXfrm>
        <a:off x="3076272" y="1390904"/>
        <a:ext cx="1143000" cy="1143000"/>
      </dsp:txXfrm>
    </dsp:sp>
    <dsp:sp modelId="{F355B35C-0B2F-4870-98E9-E1B963AC0974}">
      <dsp:nvSpPr>
        <dsp:cNvPr id="0" name=""/>
        <dsp:cNvSpPr/>
      </dsp:nvSpPr>
      <dsp:spPr>
        <a:xfrm>
          <a:off x="2258391" y="533399"/>
          <a:ext cx="1143000" cy="1143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Mental Models</a:t>
          </a:r>
          <a:endParaRPr lang="en-US" sz="1000" kern="1200" dirty="0"/>
        </a:p>
      </dsp:txBody>
      <dsp:txXfrm>
        <a:off x="2258391" y="533399"/>
        <a:ext cx="1143000" cy="1143000"/>
      </dsp:txXfrm>
    </dsp:sp>
    <dsp:sp modelId="{BFDC1E88-BB8E-4358-AE35-3B78F20796E4}">
      <dsp:nvSpPr>
        <dsp:cNvPr id="0" name=""/>
        <dsp:cNvSpPr/>
      </dsp:nvSpPr>
      <dsp:spPr>
        <a:xfrm>
          <a:off x="3426792" y="257047"/>
          <a:ext cx="1143000" cy="1143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Unconscious Incompetence</a:t>
          </a:r>
          <a:endParaRPr lang="en-US" sz="1000" kern="1200" dirty="0"/>
        </a:p>
      </dsp:txBody>
      <dsp:txXfrm>
        <a:off x="3426792" y="257047"/>
        <a:ext cx="1143000" cy="1143000"/>
      </dsp:txXfrm>
    </dsp:sp>
    <dsp:sp modelId="{6DA9B94C-4355-4C98-A61A-EFF247D9B0C7}">
      <dsp:nvSpPr>
        <dsp:cNvPr id="0" name=""/>
        <dsp:cNvSpPr/>
      </dsp:nvSpPr>
      <dsp:spPr>
        <a:xfrm>
          <a:off x="1750391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E0E3E-14D0-474C-888D-5FF668BF9F5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F7D1-4745-4D2B-88B7-D5EDCE76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F778-F033-4CBD-AE69-6AD71F7425ED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A148F-9792-486D-A353-655FA8543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The Coaching Relationship: Putting People First</a:t>
            </a:r>
          </a:p>
          <a:p>
            <a:r>
              <a:rPr lang="en-US" dirty="0" smtClean="0"/>
              <a:t> By Stephen Palmer, </a:t>
            </a:r>
            <a:r>
              <a:rPr lang="en-US" dirty="0" err="1" smtClean="0"/>
              <a:t>Almuth</a:t>
            </a:r>
            <a:r>
              <a:rPr lang="en-US" dirty="0" smtClean="0"/>
              <a:t> McDowall (performance information;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atitude</a:t>
            </a:r>
            <a:r>
              <a:rPr lang="en-US" baseline="0" dirty="0" smtClean="0"/>
              <a:t>/ability; personality measures; and reflective tools and questionnaires).  Assessment in coaching, </a:t>
            </a:r>
            <a:r>
              <a:rPr lang="en-US" baseline="0" dirty="0" err="1" smtClean="0"/>
              <a:t>Smewing</a:t>
            </a:r>
            <a:r>
              <a:rPr lang="en-US" baseline="0" dirty="0" smtClean="0"/>
              <a:t>. C., &amp; McDowall, A. (2010).  Pp. 79 - 100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A148F-9792-486D-A353-655FA8543F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5975350"/>
            <a:ext cx="186848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opra-n1imag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1323975"/>
            <a:ext cx="6516687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sses -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 userDrawn="1"/>
        </p:nvGrpSpPr>
        <p:grpSpPr>
          <a:xfrm>
            <a:off x="284400" y="176400"/>
            <a:ext cx="8578800" cy="1328400"/>
            <a:chOff x="284400" y="176400"/>
            <a:chExt cx="8578800" cy="1328400"/>
          </a:xfrm>
          <a:solidFill>
            <a:srgbClr val="641934"/>
          </a:solidFill>
        </p:grpSpPr>
        <p:sp>
          <p:nvSpPr>
            <p:cNvPr id="6" name="Rectangle 5"/>
            <p:cNvSpPr/>
            <p:nvPr/>
          </p:nvSpPr>
          <p:spPr>
            <a:xfrm>
              <a:off x="284400" y="273600"/>
              <a:ext cx="8578800" cy="1231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284400" y="176400"/>
              <a:ext cx="118800" cy="97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8113" y="6202363"/>
            <a:ext cx="11477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032448"/>
          </a:xfrm>
        </p:spPr>
        <p:txBody>
          <a:bodyPr/>
          <a:lstStyle>
            <a:lvl1pPr marL="0" indent="0">
              <a:buFont typeface="Arial" pitchFamily="34" charset="0"/>
              <a:buNone/>
              <a:defRPr b="1">
                <a:solidFill>
                  <a:srgbClr val="641934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122413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79512" y="6309321"/>
            <a:ext cx="7488832" cy="288032"/>
          </a:xfrm>
        </p:spPr>
        <p:txBody>
          <a:bodyPr anchor="b">
            <a:no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9A-A70B-4D8A-8ADE-E5FAC9028C4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42BE-BA59-42A5-8F38-C857651B0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wood@opragroup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41764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+mn-lt"/>
              </a:rPr>
              <a:t>Presented by Dr. Paul Wood</a:t>
            </a:r>
          </a:p>
          <a:p>
            <a:r>
              <a:rPr lang="en-NZ" sz="1400" dirty="0" smtClean="0">
                <a:latin typeface="+mn-lt"/>
                <a:hlinkClick r:id="rId2"/>
              </a:rPr>
              <a:t>paul.wood@opragroup.com</a:t>
            </a:r>
            <a:endParaRPr lang="en-NZ" sz="1400" dirty="0" smtClean="0">
              <a:latin typeface="+mn-lt"/>
            </a:endParaRPr>
          </a:p>
          <a:p>
            <a:r>
              <a:rPr lang="en-NZ" sz="1400" dirty="0" smtClean="0">
                <a:latin typeface="+mn-lt"/>
              </a:rPr>
              <a:t>021 972 976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l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2235200" cy="222821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39752" y="2996952"/>
            <a:ext cx="8147248" cy="4032448"/>
          </a:xfrm>
        </p:spPr>
        <p:txBody>
          <a:bodyPr>
            <a:norm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n-NZ" sz="2400" b="0" dirty="0" smtClean="0">
                <a:solidFill>
                  <a:schemeClr val="tx1"/>
                </a:solidFill>
              </a:rPr>
              <a:t>Purpose </a:t>
            </a:r>
            <a:r>
              <a:rPr lang="en-NZ" sz="2400" b="0" dirty="0" smtClean="0">
                <a:solidFill>
                  <a:schemeClr val="tx1"/>
                </a:solidFill>
              </a:rPr>
              <a:t>of use and Appropriate Stage of use</a:t>
            </a:r>
            <a:endParaRPr lang="en-NZ" sz="2400" b="0" dirty="0" smtClean="0">
              <a:solidFill>
                <a:schemeClr val="tx1"/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r>
              <a:rPr lang="en-NZ" sz="2400" b="0" dirty="0" smtClean="0">
                <a:solidFill>
                  <a:schemeClr val="tx1"/>
                </a:solidFill>
              </a:rPr>
              <a:t>Potential Risks/Pitfalls of Assessment use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NZ" sz="2400" b="0" dirty="0" smtClean="0">
                <a:solidFill>
                  <a:schemeClr val="tx1"/>
                </a:solidFill>
              </a:rPr>
              <a:t>Reflective Questions for Coaches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NZ" sz="2400" b="0" dirty="0" smtClean="0">
                <a:solidFill>
                  <a:schemeClr val="tx1"/>
                </a:solidFill>
              </a:rPr>
              <a:t>Select Bibliography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Assessment </a:t>
            </a:r>
            <a:r>
              <a:rPr lang="en-US" sz="3000" b="1" dirty="0" smtClean="0"/>
              <a:t>use in </a:t>
            </a:r>
            <a:r>
              <a:rPr lang="en-US" sz="3000" b="1" dirty="0" smtClean="0"/>
              <a:t>Executive </a:t>
            </a:r>
            <a:r>
              <a:rPr lang="en-US" sz="3000" b="1" dirty="0" smtClean="0"/>
              <a:t>Coaching</a:t>
            </a:r>
            <a:endParaRPr lang="en-US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750" y="1916113"/>
          <a:ext cx="8147050" cy="403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Assessments: Stage and Purpose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219256" cy="4609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51520" y="1844154"/>
          <a:ext cx="8147050" cy="439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79512" y="1844824"/>
          <a:ext cx="8147050" cy="439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 smtClean="0"/>
              <a:t>Potential Risks/Pitfalls of Assessment use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115616" y="1916832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1560" y="2276872"/>
            <a:ext cx="3096344" cy="1323439"/>
            <a:chOff x="611560" y="2276872"/>
            <a:chExt cx="3096344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611560" y="2276872"/>
              <a:ext cx="21602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Typologies</a:t>
              </a:r>
            </a:p>
            <a:p>
              <a:r>
                <a:rPr lang="en-US" sz="1600" dirty="0" smtClean="0"/>
                <a:t>Fixed Mindset</a:t>
              </a:r>
            </a:p>
            <a:p>
              <a:r>
                <a:rPr lang="en-US" sz="1600" dirty="0" smtClean="0"/>
                <a:t>If your holding a hammer…</a:t>
              </a:r>
            </a:p>
            <a:p>
              <a:r>
                <a:rPr lang="en-NZ" sz="1600" dirty="0" smtClean="0"/>
                <a:t>Projection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123728" y="2780928"/>
              <a:ext cx="158417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83568" y="3861048"/>
            <a:ext cx="3816424" cy="1569660"/>
            <a:chOff x="683568" y="3861048"/>
            <a:chExt cx="3816424" cy="156966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16" y="4221088"/>
              <a:ext cx="158417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3568" y="3861048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en-NZ" sz="1600" dirty="0" smtClean="0">
                  <a:latin typeface="+mn-lt"/>
                </a:rPr>
                <a:t>Context </a:t>
              </a:r>
              <a:r>
                <a:rPr lang="en-NZ" sz="1600" dirty="0" smtClean="0">
                  <a:latin typeface="+mn-lt"/>
                </a:rPr>
                <a:t>Appropriateness</a:t>
              </a:r>
            </a:p>
            <a:p>
              <a:pPr lvl="0">
                <a:spcAft>
                  <a:spcPts val="0"/>
                </a:spcAft>
              </a:pPr>
              <a:r>
                <a:rPr lang="en-NZ" sz="1600" dirty="0" smtClean="0"/>
                <a:t>Tool not </a:t>
              </a:r>
              <a:r>
                <a:rPr lang="en-NZ" sz="1600" dirty="0" smtClean="0"/>
                <a:t>crutch</a:t>
              </a:r>
            </a:p>
            <a:p>
              <a:pPr lvl="0">
                <a:spcAft>
                  <a:spcPts val="0"/>
                </a:spcAft>
              </a:pPr>
              <a:r>
                <a:rPr lang="en-NZ" sz="1600" dirty="0" smtClean="0"/>
                <a:t>Administration</a:t>
              </a:r>
            </a:p>
            <a:p>
              <a:pPr lvl="0">
                <a:spcAft>
                  <a:spcPts val="0"/>
                </a:spcAft>
              </a:pPr>
              <a:r>
                <a:rPr lang="en-NZ" sz="1600" dirty="0" smtClean="0"/>
                <a:t>Interpretation</a:t>
              </a:r>
            </a:p>
            <a:p>
              <a:pPr lvl="0">
                <a:spcAft>
                  <a:spcPts val="0"/>
                </a:spcAft>
              </a:pPr>
              <a:endParaRPr lang="en-NZ" sz="1600" dirty="0" smtClean="0">
                <a:latin typeface="+mn-lt"/>
              </a:endParaRPr>
            </a:p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80112" y="2132856"/>
            <a:ext cx="3816424" cy="1323439"/>
            <a:chOff x="5508104" y="2132856"/>
            <a:chExt cx="3816424" cy="1323439"/>
          </a:xfrm>
        </p:grpSpPr>
        <p:cxnSp>
          <p:nvCxnSpPr>
            <p:cNvPr id="13" name="Straight Arrow Connector 12"/>
            <p:cNvCxnSpPr/>
            <p:nvPr/>
          </p:nvCxnSpPr>
          <p:spPr>
            <a:xfrm rot="10800000">
              <a:off x="5508104" y="2780928"/>
              <a:ext cx="158417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164288" y="2132856"/>
              <a:ext cx="21602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en-US" sz="1600" dirty="0" smtClean="0"/>
                <a:t>Properties</a:t>
              </a:r>
            </a:p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en-US" sz="1600" dirty="0" smtClean="0"/>
                <a:t>Vulnerabilities</a:t>
              </a:r>
            </a:p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en-US" sz="1600" dirty="0" smtClean="0"/>
                <a:t>Limitations</a:t>
              </a:r>
            </a:p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en-US" sz="1600" dirty="0" smtClean="0"/>
                <a:t>Debates</a:t>
              </a:r>
            </a:p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979712" y="527333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 smtClean="0"/>
              <a:t>Distraction, Reinforcement of Inaccurate Perceptions, Self-fulfilling Prophecies, Coach Stereotyping, Harm to Raters, </a:t>
            </a:r>
          </a:p>
          <a:p>
            <a:pPr lvl="0" algn="ctr"/>
            <a:r>
              <a:rPr lang="en-US" sz="1600" b="1" dirty="0" smtClean="0"/>
              <a:t>Damage to coaching reputation!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7028" y="323579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2"/>
            <a:ext cx="8496944" cy="403244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What do I hope to achieve by using an assessment?</a:t>
            </a:r>
          </a:p>
          <a:p>
            <a:pPr marL="514350" indent="-514350"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Which assessment is appropriate at this stage of the process?</a:t>
            </a:r>
          </a:p>
          <a:p>
            <a:pPr marL="514350" indent="-514350"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How aware am I of the options?</a:t>
            </a:r>
          </a:p>
          <a:p>
            <a:pPr marL="514350" indent="-514350"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How well do I understand the </a:t>
            </a:r>
            <a:r>
              <a:rPr lang="en-US" sz="2400" b="0" dirty="0" smtClean="0">
                <a:solidFill>
                  <a:schemeClr val="tx1"/>
                </a:solidFill>
              </a:rPr>
              <a:t>assessment?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Am I the best person to </a:t>
            </a:r>
            <a:r>
              <a:rPr lang="en-US" sz="2400" b="0" dirty="0" smtClean="0">
                <a:solidFill>
                  <a:schemeClr val="tx1"/>
                </a:solidFill>
              </a:rPr>
              <a:t>interpret/communicate			 </a:t>
            </a:r>
            <a:r>
              <a:rPr lang="en-US" sz="2400" b="0" dirty="0" smtClean="0">
                <a:solidFill>
                  <a:schemeClr val="tx1"/>
                </a:solidFill>
              </a:rPr>
              <a:t>the results</a:t>
            </a:r>
            <a:r>
              <a:rPr lang="en-US" sz="2400" b="0" dirty="0" smtClean="0">
                <a:solidFill>
                  <a:schemeClr val="tx1"/>
                </a:solidFill>
              </a:rPr>
              <a:t>?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300" b="1" dirty="0" smtClean="0"/>
              <a:t>Reflective Questions for Coaches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032448"/>
          </a:xfrm>
        </p:spPr>
        <p:txBody>
          <a:bodyPr>
            <a:no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Ashton, M. C., Jackson, D. N., </a:t>
            </a:r>
            <a:r>
              <a:rPr lang="en-GB" sz="1400" b="0" dirty="0" err="1" smtClean="0">
                <a:solidFill>
                  <a:schemeClr val="tx1"/>
                </a:solidFill>
              </a:rPr>
              <a:t>Paunonen</a:t>
            </a:r>
            <a:r>
              <a:rPr lang="en-GB" sz="1400" b="0" dirty="0" smtClean="0">
                <a:solidFill>
                  <a:schemeClr val="tx1"/>
                </a:solidFill>
              </a:rPr>
              <a:t>, S. V., </a:t>
            </a:r>
            <a:r>
              <a:rPr lang="en-GB" sz="1400" b="0" dirty="0" err="1" smtClean="0">
                <a:solidFill>
                  <a:schemeClr val="tx1"/>
                </a:solidFill>
              </a:rPr>
              <a:t>Helmes</a:t>
            </a:r>
            <a:r>
              <a:rPr lang="en-GB" sz="1400" b="0" dirty="0" smtClean="0">
                <a:solidFill>
                  <a:schemeClr val="tx1"/>
                </a:solidFill>
              </a:rPr>
              <a:t>, E., &amp; Rothstein, M. G. (1995).  The criterion validity 	of broad factor scales versus specific factor scales.  </a:t>
            </a:r>
            <a:r>
              <a:rPr lang="en-GB" sz="1400" b="0" i="1" dirty="0" smtClean="0">
                <a:solidFill>
                  <a:schemeClr val="tx1"/>
                </a:solidFill>
              </a:rPr>
              <a:t>Journal of Research in Personality, 29, </a:t>
            </a:r>
            <a:r>
              <a:rPr lang="en-GB" sz="1400" b="0" dirty="0" smtClean="0">
                <a:solidFill>
                  <a:schemeClr val="tx1"/>
                </a:solidFill>
              </a:rPr>
              <a:t>432-	442. 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GB" sz="1400" b="0" dirty="0" smtClean="0">
                <a:solidFill>
                  <a:schemeClr val="tx1"/>
                </a:solidFill>
              </a:rPr>
              <a:t>Block, J. (2001).  Millennial contrarianism: the five-factor approach to personality description 5 years later.  	</a:t>
            </a:r>
            <a:r>
              <a:rPr lang="en-GB" sz="1400" b="0" i="1" dirty="0" smtClean="0">
                <a:solidFill>
                  <a:schemeClr val="tx1"/>
                </a:solidFill>
              </a:rPr>
              <a:t>Journal of Research in Personality, 35, </a:t>
            </a:r>
            <a:r>
              <a:rPr lang="en-GB" sz="1400" b="0" dirty="0" smtClean="0">
                <a:solidFill>
                  <a:schemeClr val="tx1"/>
                </a:solidFill>
              </a:rPr>
              <a:t>98-107.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NZ" sz="1400" b="0" dirty="0" smtClean="0">
                <a:solidFill>
                  <a:schemeClr val="tx1"/>
                </a:solidFill>
              </a:rPr>
              <a:t>Kline, P. (2000).  </a:t>
            </a:r>
            <a:r>
              <a:rPr lang="en-NZ" sz="1400" b="0" i="1" dirty="0" smtClean="0">
                <a:solidFill>
                  <a:schemeClr val="tx1"/>
                </a:solidFill>
              </a:rPr>
              <a:t>Handbook of psychological testing  (2</a:t>
            </a:r>
            <a:r>
              <a:rPr lang="en-NZ" sz="1400" b="0" i="1" baseline="30000" dirty="0" smtClean="0">
                <a:solidFill>
                  <a:schemeClr val="tx1"/>
                </a:solidFill>
              </a:rPr>
              <a:t>nd</a:t>
            </a:r>
            <a:r>
              <a:rPr lang="en-NZ" sz="1400" b="0" i="1" dirty="0" smtClean="0">
                <a:solidFill>
                  <a:schemeClr val="tx1"/>
                </a:solidFill>
              </a:rPr>
              <a:t> ed.).  </a:t>
            </a:r>
            <a:r>
              <a:rPr lang="en-NZ" sz="1400" b="0" dirty="0" smtClean="0">
                <a:solidFill>
                  <a:schemeClr val="tx1"/>
                </a:solidFill>
              </a:rPr>
              <a:t>London: </a:t>
            </a:r>
            <a:r>
              <a:rPr lang="en-NZ" sz="1400" b="0" dirty="0" err="1" smtClean="0">
                <a:solidFill>
                  <a:schemeClr val="tx1"/>
                </a:solidFill>
              </a:rPr>
              <a:t>Routledge</a:t>
            </a:r>
            <a:r>
              <a:rPr lang="en-NZ" sz="1400" b="0" dirty="0" smtClean="0">
                <a:solidFill>
                  <a:schemeClr val="tx1"/>
                </a:solidFill>
              </a:rPr>
              <a:t>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US" sz="1400" b="0" dirty="0" smtClean="0">
                <a:solidFill>
                  <a:schemeClr val="tx1"/>
                </a:solidFill>
              </a:rPr>
              <a:t>McDowall, A., &amp; </a:t>
            </a:r>
            <a:r>
              <a:rPr lang="en-US" sz="1400" b="0" dirty="0" err="1" smtClean="0">
                <a:solidFill>
                  <a:schemeClr val="tx1"/>
                </a:solidFill>
              </a:rPr>
              <a:t>Kurz</a:t>
            </a:r>
            <a:r>
              <a:rPr lang="en-US" sz="1400" b="0" dirty="0" smtClean="0">
                <a:solidFill>
                  <a:schemeClr val="tx1"/>
                </a:solidFill>
              </a:rPr>
              <a:t>, R. (2008).  Effective integration of 360 feedback into the coaching process.  </a:t>
            </a:r>
            <a:r>
              <a:rPr lang="en-US" sz="1400" b="0" i="1" dirty="0" smtClean="0">
                <a:solidFill>
                  <a:schemeClr val="tx1"/>
                </a:solidFill>
              </a:rPr>
              <a:t>The 	Coaching Psychologist, 4, </a:t>
            </a:r>
            <a:r>
              <a:rPr lang="en-US" sz="1400" b="0" dirty="0" smtClean="0">
                <a:solidFill>
                  <a:schemeClr val="tx1"/>
                </a:solidFill>
              </a:rPr>
              <a:t>7-19.</a:t>
            </a:r>
          </a:p>
          <a:p>
            <a:r>
              <a:rPr lang="en-GB" sz="1400" b="0" dirty="0" err="1" smtClean="0">
                <a:solidFill>
                  <a:schemeClr val="tx1"/>
                </a:solidFill>
              </a:rPr>
              <a:t>Motowidlo</a:t>
            </a:r>
            <a:r>
              <a:rPr lang="en-GB" sz="1400" b="0" dirty="0" smtClean="0">
                <a:solidFill>
                  <a:schemeClr val="tx1"/>
                </a:solidFill>
              </a:rPr>
              <a:t>, S. J., &amp; Van </a:t>
            </a:r>
            <a:r>
              <a:rPr lang="en-GB" sz="1400" b="0" dirty="0" err="1" smtClean="0">
                <a:solidFill>
                  <a:schemeClr val="tx1"/>
                </a:solidFill>
              </a:rPr>
              <a:t>Scotter</a:t>
            </a:r>
            <a:r>
              <a:rPr lang="en-GB" sz="1400" b="0" dirty="0" smtClean="0">
                <a:solidFill>
                  <a:schemeClr val="tx1"/>
                </a:solidFill>
              </a:rPr>
              <a:t>, J. R. (1994).  Evidence that task performance should be distinguished from 	contextual performance.  </a:t>
            </a:r>
            <a:r>
              <a:rPr lang="en-GB" sz="1400" b="0" i="1" dirty="0" smtClean="0">
                <a:solidFill>
                  <a:schemeClr val="tx1"/>
                </a:solidFill>
              </a:rPr>
              <a:t>Journal of Applied Psychology, 79, </a:t>
            </a:r>
            <a:r>
              <a:rPr lang="en-GB" sz="1400" b="0" dirty="0" smtClean="0">
                <a:solidFill>
                  <a:schemeClr val="tx1"/>
                </a:solidFill>
              </a:rPr>
              <a:t>475-480.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US" sz="1400" b="0" dirty="0" err="1" smtClean="0">
                <a:solidFill>
                  <a:schemeClr val="tx1"/>
                </a:solidFill>
              </a:rPr>
              <a:t>Passmore</a:t>
            </a:r>
            <a:r>
              <a:rPr lang="en-US" sz="1400" b="0" dirty="0" smtClean="0">
                <a:solidFill>
                  <a:schemeClr val="tx1"/>
                </a:solidFill>
              </a:rPr>
              <a:t>, J. (2007). Using psychometrics and psychological tools in coaching.  </a:t>
            </a:r>
            <a:r>
              <a:rPr lang="en-US" sz="1400" b="0" i="1" dirty="0" smtClean="0">
                <a:solidFill>
                  <a:schemeClr val="tx1"/>
                </a:solidFill>
              </a:rPr>
              <a:t>Selection and Development 	Review, 23, </a:t>
            </a:r>
            <a:r>
              <a:rPr lang="en-US" sz="1400" b="0" dirty="0" smtClean="0">
                <a:solidFill>
                  <a:schemeClr val="tx1"/>
                </a:solidFill>
              </a:rPr>
              <a:t>3-7.</a:t>
            </a:r>
          </a:p>
          <a:p>
            <a:r>
              <a:rPr lang="en-US" sz="1400" b="0" dirty="0" err="1" smtClean="0">
                <a:solidFill>
                  <a:schemeClr val="tx1"/>
                </a:solidFill>
              </a:rPr>
              <a:t>Passmore</a:t>
            </a:r>
            <a:r>
              <a:rPr lang="en-US" sz="1400" b="0" dirty="0" smtClean="0">
                <a:solidFill>
                  <a:schemeClr val="tx1"/>
                </a:solidFill>
              </a:rPr>
              <a:t>, J. (2007).  </a:t>
            </a:r>
            <a:r>
              <a:rPr lang="en-US" sz="1400" b="0" i="1" dirty="0" smtClean="0">
                <a:solidFill>
                  <a:schemeClr val="tx1"/>
                </a:solidFill>
              </a:rPr>
              <a:t>Psychometrics in coaching (ed.). </a:t>
            </a:r>
            <a:r>
              <a:rPr lang="en-US" sz="1400" b="0" dirty="0" smtClean="0">
                <a:solidFill>
                  <a:schemeClr val="tx1"/>
                </a:solidFill>
              </a:rPr>
              <a:t>London: </a:t>
            </a:r>
            <a:r>
              <a:rPr lang="en-US" sz="1400" b="0" dirty="0" err="1" smtClean="0">
                <a:solidFill>
                  <a:schemeClr val="tx1"/>
                </a:solidFill>
              </a:rPr>
              <a:t>Kogan</a:t>
            </a:r>
            <a:r>
              <a:rPr lang="en-US" sz="1400" b="0" dirty="0" smtClean="0">
                <a:solidFill>
                  <a:schemeClr val="tx1"/>
                </a:solidFill>
              </a:rPr>
              <a:t> Page.</a:t>
            </a:r>
          </a:p>
          <a:p>
            <a:r>
              <a:rPr lang="en-US" sz="1400" b="0" dirty="0" err="1" smtClean="0">
                <a:solidFill>
                  <a:schemeClr val="tx1"/>
                </a:solidFill>
              </a:rPr>
              <a:t>Smewing</a:t>
            </a:r>
            <a:r>
              <a:rPr lang="en-US" sz="1400" b="0" dirty="0" smtClean="0">
                <a:solidFill>
                  <a:schemeClr val="tx1"/>
                </a:solidFill>
              </a:rPr>
              <a:t>, C., &amp; McDowall, A. (2010). Assessment in coaching.  In S. Palmer and A. McDowall. </a:t>
            </a:r>
            <a:r>
              <a:rPr lang="en-US" sz="1400" b="0" i="1" dirty="0" smtClean="0">
                <a:solidFill>
                  <a:schemeClr val="tx1"/>
                </a:solidFill>
              </a:rPr>
              <a:t>The Coaching 	Relationship: Putting People First (pp. 79-100).  </a:t>
            </a:r>
            <a:r>
              <a:rPr lang="en-US" sz="1400" b="0" dirty="0" smtClean="0">
                <a:solidFill>
                  <a:schemeClr val="tx1"/>
                </a:solidFill>
              </a:rPr>
              <a:t>London: Taylor &amp; Francis.</a:t>
            </a:r>
          </a:p>
          <a:p>
            <a:r>
              <a:rPr lang="en-GB" sz="1400" b="0" dirty="0" err="1" smtClean="0">
                <a:solidFill>
                  <a:schemeClr val="tx1"/>
                </a:solidFill>
              </a:rPr>
              <a:t>Srivastava</a:t>
            </a:r>
            <a:r>
              <a:rPr lang="en-GB" sz="1400" b="0" dirty="0" smtClean="0">
                <a:solidFill>
                  <a:schemeClr val="tx1"/>
                </a:solidFill>
              </a:rPr>
              <a:t>, S., </a:t>
            </a:r>
            <a:r>
              <a:rPr lang="en-GB" sz="1400" b="0" dirty="0" err="1" smtClean="0">
                <a:solidFill>
                  <a:schemeClr val="tx1"/>
                </a:solidFill>
              </a:rPr>
              <a:t>Guglielmo</a:t>
            </a:r>
            <a:r>
              <a:rPr lang="en-GB" sz="1400" b="0" dirty="0" smtClean="0">
                <a:solidFill>
                  <a:schemeClr val="tx1"/>
                </a:solidFill>
              </a:rPr>
              <a:t>, S., Beer, J. S. (2010).  Perceiving others’ personalities: Examining the 	dimensionality, assumed similarity to the self, and stability of perceiver effects.  </a:t>
            </a:r>
            <a:r>
              <a:rPr lang="en-GB" sz="1400" b="0" i="1" dirty="0" smtClean="0">
                <a:solidFill>
                  <a:schemeClr val="tx1"/>
                </a:solidFill>
              </a:rPr>
              <a:t>Journal of 	Personality and Social Psychology, 98</a:t>
            </a:r>
            <a:r>
              <a:rPr lang="en-GB" sz="1400" b="0" dirty="0" smtClean="0">
                <a:solidFill>
                  <a:schemeClr val="tx1"/>
                </a:solidFill>
              </a:rPr>
              <a:t>, 520-534.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US" sz="1400" b="0" dirty="0" smtClean="0">
                <a:solidFill>
                  <a:schemeClr val="tx1"/>
                </a:solidFill>
              </a:rPr>
              <a:t>Wood, P. (2011). </a:t>
            </a:r>
            <a:r>
              <a:rPr lang="en-NZ" sz="1400" b="0" dirty="0" smtClean="0">
                <a:solidFill>
                  <a:schemeClr val="tx1"/>
                </a:solidFill>
              </a:rPr>
              <a:t>Integrity, Conscientiousness, Neuroticism, and Ability: Relationships and Measurement. 	</a:t>
            </a:r>
            <a:r>
              <a:rPr lang="en-GB" sz="1400" b="0" dirty="0" smtClean="0">
                <a:solidFill>
                  <a:schemeClr val="tx1"/>
                </a:solidFill>
              </a:rPr>
              <a:t>Unpublished Doctoral dissertation, Massey University</a:t>
            </a:r>
            <a:endParaRPr lang="en-US" sz="1400" b="0" dirty="0" smtClean="0">
              <a:solidFill>
                <a:schemeClr val="tx1"/>
              </a:solidFill>
            </a:endParaRPr>
          </a:p>
          <a:p>
            <a:endParaRPr lang="en-US" sz="1400" b="0" dirty="0" smtClean="0">
              <a:solidFill>
                <a:schemeClr val="tx1"/>
              </a:solidFill>
            </a:endParaRPr>
          </a:p>
          <a:p>
            <a:endParaRPr lang="en-US" sz="1400" b="0" dirty="0" smtClean="0">
              <a:solidFill>
                <a:schemeClr val="tx1"/>
              </a:solidFill>
            </a:endParaRPr>
          </a:p>
          <a:p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Bibliography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252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Assessment use in Executive Coaching</vt:lpstr>
      <vt:lpstr>Assessments: Stage and Purpose</vt:lpstr>
      <vt:lpstr>Beginning</vt:lpstr>
      <vt:lpstr>During</vt:lpstr>
      <vt:lpstr>End</vt:lpstr>
      <vt:lpstr>Potential Risks/Pitfalls of Assessment use</vt:lpstr>
      <vt:lpstr>Reflective Questions for Coaches</vt:lpstr>
      <vt:lpstr>Select Bibliography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Wood</dc:creator>
  <cp:lastModifiedBy>Paul Wood</cp:lastModifiedBy>
  <cp:revision>50</cp:revision>
  <dcterms:created xsi:type="dcterms:W3CDTF">2012-04-15T19:37:15Z</dcterms:created>
  <dcterms:modified xsi:type="dcterms:W3CDTF">2012-04-23T00:40:05Z</dcterms:modified>
</cp:coreProperties>
</file>